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82" r:id="rId4"/>
    <p:sldId id="259" r:id="rId5"/>
    <p:sldId id="269" r:id="rId6"/>
    <p:sldId id="273" r:id="rId7"/>
    <p:sldId id="274" r:id="rId8"/>
    <p:sldId id="275" r:id="rId9"/>
    <p:sldId id="276" r:id="rId10"/>
    <p:sldId id="283" r:id="rId11"/>
    <p:sldId id="284" r:id="rId12"/>
    <p:sldId id="285" r:id="rId13"/>
    <p:sldId id="286" r:id="rId14"/>
    <p:sldId id="287" r:id="rId15"/>
    <p:sldId id="289" r:id="rId16"/>
    <p:sldId id="290" r:id="rId17"/>
    <p:sldId id="261" r:id="rId18"/>
    <p:sldId id="263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7204C-EDF2-48E6-87A7-741A64019047}" v="149" dt="2020-05-26T02:30:19.255"/>
    <p1510:client id="{3AEEA4EA-7FAB-49BE-A18D-FE5B173AA39E}" v="83" dt="2020-05-25T23:32:03.892"/>
    <p1510:client id="{BC4EB320-3D02-4671-AC0F-1CD28BBA6678}" v="516" dt="2020-05-25T23:55:09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44" y="-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Santiago dos Santos" userId="S::alesan@ipt.br::b4d79535-4f6d-43ca-be49-78b412e5b99a" providerId="AD" clId="Web-{3AEEA4EA-7FAB-49BE-A18D-FE5B173AA39E}"/>
    <pc:docChg chg="delSld modSld">
      <pc:chgData name="Alessandro Santiago dos Santos" userId="S::alesan@ipt.br::b4d79535-4f6d-43ca-be49-78b412e5b99a" providerId="AD" clId="Web-{3AEEA4EA-7FAB-49BE-A18D-FE5B173AA39E}" dt="2020-05-25T23:32:03.892" v="82"/>
      <pc:docMkLst>
        <pc:docMk/>
      </pc:docMkLst>
      <pc:sldChg chg="addSp modSp mod modClrScheme chgLayout">
        <pc:chgData name="Alessandro Santiago dos Santos" userId="S::alesan@ipt.br::b4d79535-4f6d-43ca-be49-78b412e5b99a" providerId="AD" clId="Web-{3AEEA4EA-7FAB-49BE-A18D-FE5B173AA39E}" dt="2020-05-25T21:44:42.428" v="81" actId="14100"/>
        <pc:sldMkLst>
          <pc:docMk/>
          <pc:sldMk cId="0" sldId="259"/>
        </pc:sldMkLst>
        <pc:spChg chg="add mod ord">
          <ac:chgData name="Alessandro Santiago dos Santos" userId="S::alesan@ipt.br::b4d79535-4f6d-43ca-be49-78b412e5b99a" providerId="AD" clId="Web-{3AEEA4EA-7FAB-49BE-A18D-FE5B173AA39E}" dt="2020-05-25T21:44:24.646" v="80" actId="20577"/>
          <ac:spMkLst>
            <pc:docMk/>
            <pc:sldMk cId="0" sldId="259"/>
            <ac:spMk id="2" creationId="{41202B6D-96B0-4241-A986-1F8B8F072BE8}"/>
          </ac:spMkLst>
        </pc:spChg>
        <pc:spChg chg="mod ord">
          <ac:chgData name="Alessandro Santiago dos Santos" userId="S::alesan@ipt.br::b4d79535-4f6d-43ca-be49-78b412e5b99a" providerId="AD" clId="Web-{3AEEA4EA-7FAB-49BE-A18D-FE5B173AA39E}" dt="2020-05-25T21:34:31.964" v="0"/>
          <ac:spMkLst>
            <pc:docMk/>
            <pc:sldMk cId="0" sldId="259"/>
            <ac:spMk id="83" creationId="{00000000-0000-0000-0000-000000000000}"/>
          </ac:spMkLst>
        </pc:spChg>
        <pc:spChg chg="mod ord">
          <ac:chgData name="Alessandro Santiago dos Santos" userId="S::alesan@ipt.br::b4d79535-4f6d-43ca-be49-78b412e5b99a" providerId="AD" clId="Web-{3AEEA4EA-7FAB-49BE-A18D-FE5B173AA39E}" dt="2020-05-25T21:34:31.964" v="0"/>
          <ac:spMkLst>
            <pc:docMk/>
            <pc:sldMk cId="0" sldId="259"/>
            <ac:spMk id="84" creationId="{00000000-0000-0000-0000-000000000000}"/>
          </ac:spMkLst>
        </pc:spChg>
        <pc:spChg chg="mod ord">
          <ac:chgData name="Alessandro Santiago dos Santos" userId="S::alesan@ipt.br::b4d79535-4f6d-43ca-be49-78b412e5b99a" providerId="AD" clId="Web-{3AEEA4EA-7FAB-49BE-A18D-FE5B173AA39E}" dt="2020-05-25T21:43:47.613" v="50" actId="20577"/>
          <ac:spMkLst>
            <pc:docMk/>
            <pc:sldMk cId="0" sldId="259"/>
            <ac:spMk id="85" creationId="{00000000-0000-0000-0000-000000000000}"/>
          </ac:spMkLst>
        </pc:spChg>
        <pc:grpChg chg="add mod">
          <ac:chgData name="Alessandro Santiago dos Santos" userId="S::alesan@ipt.br::b4d79535-4f6d-43ca-be49-78b412e5b99a" providerId="AD" clId="Web-{3AEEA4EA-7FAB-49BE-A18D-FE5B173AA39E}" dt="2020-05-25T21:44:42.428" v="81" actId="14100"/>
          <ac:grpSpMkLst>
            <pc:docMk/>
            <pc:sldMk cId="0" sldId="259"/>
            <ac:grpSpMk id="3" creationId="{5808C48C-9464-447E-B1E4-A5155C9D6455}"/>
          </ac:grpSpMkLst>
        </pc:grpChg>
      </pc:sldChg>
      <pc:sldChg chg="del">
        <pc:chgData name="Alessandro Santiago dos Santos" userId="S::alesan@ipt.br::b4d79535-4f6d-43ca-be49-78b412e5b99a" providerId="AD" clId="Web-{3AEEA4EA-7FAB-49BE-A18D-FE5B173AA39E}" dt="2020-05-25T23:32:03.892" v="82"/>
        <pc:sldMkLst>
          <pc:docMk/>
          <pc:sldMk cId="4084917767" sldId="268"/>
        </pc:sldMkLst>
      </pc:sldChg>
    </pc:docChg>
  </pc:docChgLst>
  <pc:docChgLst>
    <pc:chgData name="Alessandro Santiago dos Santos" userId="S::alesan@ipt.br::b4d79535-4f6d-43ca-be49-78b412e5b99a" providerId="AD" clId="Web-{BC4EB320-3D02-4671-AC0F-1CD28BBA6678}"/>
    <pc:docChg chg="delSld modSld">
      <pc:chgData name="Alessandro Santiago dos Santos" userId="S::alesan@ipt.br::b4d79535-4f6d-43ca-be49-78b412e5b99a" providerId="AD" clId="Web-{BC4EB320-3D02-4671-AC0F-1CD28BBA6678}" dt="2020-05-25T23:55:09.081" v="507" actId="20577"/>
      <pc:docMkLst>
        <pc:docMk/>
      </pc:docMkLst>
      <pc:sldChg chg="addSp modSp">
        <pc:chgData name="Alessandro Santiago dos Santos" userId="S::alesan@ipt.br::b4d79535-4f6d-43ca-be49-78b412e5b99a" providerId="AD" clId="Web-{BC4EB320-3D02-4671-AC0F-1CD28BBA6678}" dt="2020-05-25T23:45:58.998" v="322" actId="20577"/>
        <pc:sldMkLst>
          <pc:docMk/>
          <pc:sldMk cId="0" sldId="257"/>
        </pc:sldMkLst>
        <pc:spChg chg="add mod">
          <ac:chgData name="Alessandro Santiago dos Santos" userId="S::alesan@ipt.br::b4d79535-4f6d-43ca-be49-78b412e5b99a" providerId="AD" clId="Web-{BC4EB320-3D02-4671-AC0F-1CD28BBA6678}" dt="2020-05-25T23:44:59.152" v="281" actId="14100"/>
          <ac:spMkLst>
            <pc:docMk/>
            <pc:sldMk cId="0" sldId="257"/>
            <ac:spMk id="37" creationId="{14DF2C73-969D-425E-8F47-10DE748D53DE}"/>
          </ac:spMkLst>
        </pc:spChg>
        <pc:spChg chg="add mod">
          <ac:chgData name="Alessandro Santiago dos Santos" userId="S::alesan@ipt.br::b4d79535-4f6d-43ca-be49-78b412e5b99a" providerId="AD" clId="Web-{BC4EB320-3D02-4671-AC0F-1CD28BBA6678}" dt="2020-05-25T23:45:58.998" v="322" actId="20577"/>
          <ac:spMkLst>
            <pc:docMk/>
            <pc:sldMk cId="0" sldId="257"/>
            <ac:spMk id="38" creationId="{FEAD6069-C546-4E5C-ADA9-799BAF7D8DF8}"/>
          </ac:spMkLst>
        </pc:spChg>
        <pc:graphicFrameChg chg="add mod">
          <ac:chgData name="Alessandro Santiago dos Santos" userId="S::alesan@ipt.br::b4d79535-4f6d-43ca-be49-78b412e5b99a" providerId="AD" clId="Web-{BC4EB320-3D02-4671-AC0F-1CD28BBA6678}" dt="2020-05-25T23:44:14.838" v="278" actId="14100"/>
          <ac:graphicFrameMkLst>
            <pc:docMk/>
            <pc:sldMk cId="0" sldId="257"/>
            <ac:graphicFrameMk id="2" creationId="{4FD4C61C-8621-4113-9022-3E88504C9D80}"/>
          </ac:graphicFrameMkLst>
        </pc:graphicFrameChg>
      </pc:sldChg>
      <pc:sldChg chg="addSp delSp modSp del">
        <pc:chgData name="Alessandro Santiago dos Santos" userId="S::alesan@ipt.br::b4d79535-4f6d-43ca-be49-78b412e5b99a" providerId="AD" clId="Web-{BC4EB320-3D02-4671-AC0F-1CD28BBA6678}" dt="2020-05-25T23:46:09.139" v="324"/>
        <pc:sldMkLst>
          <pc:docMk/>
          <pc:sldMk cId="0" sldId="258"/>
        </pc:sldMkLst>
        <pc:spChg chg="add del mod">
          <ac:chgData name="Alessandro Santiago dos Santos" userId="S::alesan@ipt.br::b4d79535-4f6d-43ca-be49-78b412e5b99a" providerId="AD" clId="Web-{BC4EB320-3D02-4671-AC0F-1CD28BBA6678}" dt="2020-05-25T23:40:18.626" v="232"/>
          <ac:spMkLst>
            <pc:docMk/>
            <pc:sldMk cId="0" sldId="258"/>
            <ac:spMk id="72" creationId="{36DC7865-EB2A-455F-A152-517785F60479}"/>
          </ac:spMkLst>
        </pc:spChg>
        <pc:spChg chg="mod">
          <ac:chgData name="Alessandro Santiago dos Santos" userId="S::alesan@ipt.br::b4d79535-4f6d-43ca-be49-78b412e5b99a" providerId="AD" clId="Web-{BC4EB320-3D02-4671-AC0F-1CD28BBA6678}" dt="2020-05-25T23:34:46.568" v="74" actId="20577"/>
          <ac:spMkLst>
            <pc:docMk/>
            <pc:sldMk cId="0" sldId="258"/>
            <ac:spMk id="75" creationId="{00000000-0000-0000-0000-000000000000}"/>
          </ac:spMkLst>
        </pc:spChg>
        <pc:spChg chg="del mod">
          <ac:chgData name="Alessandro Santiago dos Santos" userId="S::alesan@ipt.br::b4d79535-4f6d-43ca-be49-78b412e5b99a" providerId="AD" clId="Web-{BC4EB320-3D02-4671-AC0F-1CD28BBA6678}" dt="2020-05-25T23:40:11.298" v="230"/>
          <ac:spMkLst>
            <pc:docMk/>
            <pc:sldMk cId="0" sldId="258"/>
            <ac:spMk id="77" creationId="{00000000-0000-0000-0000-000000000000}"/>
          </ac:spMkLst>
        </pc:spChg>
        <pc:spChg chg="add mod">
          <ac:chgData name="Alessandro Santiago dos Santos" userId="S::alesan@ipt.br::b4d79535-4f6d-43ca-be49-78b412e5b99a" providerId="AD" clId="Web-{BC4EB320-3D02-4671-AC0F-1CD28BBA6678}" dt="2020-05-25T23:43:11.367" v="275" actId="20577"/>
          <ac:spMkLst>
            <pc:docMk/>
            <pc:sldMk cId="0" sldId="258"/>
            <ac:spMk id="213" creationId="{780D1722-9E33-4163-BF41-7CCCABB0E9CE}"/>
          </ac:spMkLst>
        </pc:spChg>
        <pc:graphicFrameChg chg="add mod modGraphic">
          <ac:chgData name="Alessandro Santiago dos Santos" userId="S::alesan@ipt.br::b4d79535-4f6d-43ca-be49-78b412e5b99a" providerId="AD" clId="Web-{BC4EB320-3D02-4671-AC0F-1CD28BBA6678}" dt="2020-05-25T23:41:04.628" v="241"/>
          <ac:graphicFrameMkLst>
            <pc:docMk/>
            <pc:sldMk cId="0" sldId="258"/>
            <ac:graphicFrameMk id="2" creationId="{45034CEF-1274-43CA-A55A-EDC695A250EE}"/>
          </ac:graphicFrameMkLst>
        </pc:graphicFrameChg>
      </pc:sldChg>
      <pc:sldChg chg="addSp delSp modSp">
        <pc:chgData name="Alessandro Santiago dos Santos" userId="S::alesan@ipt.br::b4d79535-4f6d-43ca-be49-78b412e5b99a" providerId="AD" clId="Web-{BC4EB320-3D02-4671-AC0F-1CD28BBA6678}" dt="2020-05-25T23:52:33.606" v="397" actId="20577"/>
        <pc:sldMkLst>
          <pc:docMk/>
          <pc:sldMk cId="0" sldId="259"/>
        </pc:sldMkLst>
        <pc:spChg chg="mod">
          <ac:chgData name="Alessandro Santiago dos Santos" userId="S::alesan@ipt.br::b4d79535-4f6d-43ca-be49-78b412e5b99a" providerId="AD" clId="Web-{BC4EB320-3D02-4671-AC0F-1CD28BBA6678}" dt="2020-05-25T23:33:53.003" v="43" actId="20577"/>
          <ac:spMkLst>
            <pc:docMk/>
            <pc:sldMk cId="0" sldId="259"/>
            <ac:spMk id="83" creationId="{00000000-0000-0000-0000-000000000000}"/>
          </ac:spMkLst>
        </pc:spChg>
        <pc:spChg chg="mod">
          <ac:chgData name="Alessandro Santiago dos Santos" userId="S::alesan@ipt.br::b4d79535-4f6d-43ca-be49-78b412e5b99a" providerId="AD" clId="Web-{BC4EB320-3D02-4671-AC0F-1CD28BBA6678}" dt="2020-05-25T23:52:33.606" v="397" actId="20577"/>
          <ac:spMkLst>
            <pc:docMk/>
            <pc:sldMk cId="0" sldId="259"/>
            <ac:spMk id="85" creationId="{00000000-0000-0000-0000-000000000000}"/>
          </ac:spMkLst>
        </pc:spChg>
        <pc:picChg chg="add mod">
          <ac:chgData name="Alessandro Santiago dos Santos" userId="S::alesan@ipt.br::b4d79535-4f6d-43ca-be49-78b412e5b99a" providerId="AD" clId="Web-{BC4EB320-3D02-4671-AC0F-1CD28BBA6678}" dt="2020-05-25T23:50:29.242" v="345" actId="14100"/>
          <ac:picMkLst>
            <pc:docMk/>
            <pc:sldMk cId="0" sldId="259"/>
            <ac:picMk id="4" creationId="{956C72EB-4525-4BDD-9EB9-62343DD73291}"/>
          </ac:picMkLst>
        </pc:picChg>
        <pc:cxnChg chg="add del">
          <ac:chgData name="Alessandro Santiago dos Santos" userId="S::alesan@ipt.br::b4d79535-4f6d-43ca-be49-78b412e5b99a" providerId="AD" clId="Web-{BC4EB320-3D02-4671-AC0F-1CD28BBA6678}" dt="2020-05-25T23:49:48.210" v="339"/>
          <ac:cxnSpMkLst>
            <pc:docMk/>
            <pc:sldMk cId="0" sldId="259"/>
            <ac:cxnSpMk id="5" creationId="{973E8747-3D6E-4BA0-BDA4-407B6D4889BB}"/>
          </ac:cxnSpMkLst>
        </pc:cxnChg>
        <pc:cxnChg chg="add mod">
          <ac:chgData name="Alessandro Santiago dos Santos" userId="S::alesan@ipt.br::b4d79535-4f6d-43ca-be49-78b412e5b99a" providerId="AD" clId="Web-{BC4EB320-3D02-4671-AC0F-1CD28BBA6678}" dt="2020-05-25T23:50:55.212" v="347"/>
          <ac:cxnSpMkLst>
            <pc:docMk/>
            <pc:sldMk cId="0" sldId="259"/>
            <ac:cxnSpMk id="6" creationId="{A6CFF4B5-7808-4BF3-8359-720B28EFF8CA}"/>
          </ac:cxnSpMkLst>
        </pc:cxnChg>
      </pc:sldChg>
      <pc:sldChg chg="modSp">
        <pc:chgData name="Alessandro Santiago dos Santos" userId="S::alesan@ipt.br::b4d79535-4f6d-43ca-be49-78b412e5b99a" providerId="AD" clId="Web-{BC4EB320-3D02-4671-AC0F-1CD28BBA6678}" dt="2020-05-25T23:55:09.081" v="507" actId="20577"/>
        <pc:sldMkLst>
          <pc:docMk/>
          <pc:sldMk cId="668270815" sldId="269"/>
        </pc:sldMkLst>
        <pc:spChg chg="mod">
          <ac:chgData name="Alessandro Santiago dos Santos" userId="S::alesan@ipt.br::b4d79535-4f6d-43ca-be49-78b412e5b99a" providerId="AD" clId="Web-{BC4EB320-3D02-4671-AC0F-1CD28BBA6678}" dt="2020-05-25T23:46:38.437" v="332" actId="20577"/>
          <ac:spMkLst>
            <pc:docMk/>
            <pc:sldMk cId="668270815" sldId="269"/>
            <ac:spMk id="83" creationId="{00000000-0000-0000-0000-000000000000}"/>
          </ac:spMkLst>
        </pc:spChg>
        <pc:spChg chg="mod">
          <ac:chgData name="Alessandro Santiago dos Santos" userId="S::alesan@ipt.br::b4d79535-4f6d-43ca-be49-78b412e5b99a" providerId="AD" clId="Web-{BC4EB320-3D02-4671-AC0F-1CD28BBA6678}" dt="2020-05-25T23:55:09.081" v="507" actId="20577"/>
          <ac:spMkLst>
            <pc:docMk/>
            <pc:sldMk cId="668270815" sldId="269"/>
            <ac:spMk id="85" creationId="{00000000-0000-0000-0000-000000000000}"/>
          </ac:spMkLst>
        </pc:spChg>
      </pc:sldChg>
    </pc:docChg>
  </pc:docChgLst>
  <pc:docChgLst>
    <pc:chgData name="Alessandro Santiago dos Santos" userId="S::alesan@ipt.br::b4d79535-4f6d-43ca-be49-78b412e5b99a" providerId="AD" clId="Web-{2267204C-EDF2-48E6-87A7-741A64019047}"/>
    <pc:docChg chg="modSld">
      <pc:chgData name="Alessandro Santiago dos Santos" userId="S::alesan@ipt.br::b4d79535-4f6d-43ca-be49-78b412e5b99a" providerId="AD" clId="Web-{2267204C-EDF2-48E6-87A7-741A64019047}" dt="2020-05-26T02:30:18.661" v="144" actId="20577"/>
      <pc:docMkLst>
        <pc:docMk/>
      </pc:docMkLst>
      <pc:sldChg chg="modSp">
        <pc:chgData name="Alessandro Santiago dos Santos" userId="S::alesan@ipt.br::b4d79535-4f6d-43ca-be49-78b412e5b99a" providerId="AD" clId="Web-{2267204C-EDF2-48E6-87A7-741A64019047}" dt="2020-05-26T02:25:24.208" v="55" actId="20577"/>
        <pc:sldMkLst>
          <pc:docMk/>
          <pc:sldMk cId="0" sldId="259"/>
        </pc:sldMkLst>
        <pc:spChg chg="mod">
          <ac:chgData name="Alessandro Santiago dos Santos" userId="S::alesan@ipt.br::b4d79535-4f6d-43ca-be49-78b412e5b99a" providerId="AD" clId="Web-{2267204C-EDF2-48E6-87A7-741A64019047}" dt="2020-05-26T02:25:24.208" v="55" actId="20577"/>
          <ac:spMkLst>
            <pc:docMk/>
            <pc:sldMk cId="0" sldId="259"/>
            <ac:spMk id="85" creationId="{00000000-0000-0000-0000-000000000000}"/>
          </ac:spMkLst>
        </pc:spChg>
      </pc:sldChg>
      <pc:sldChg chg="modSp">
        <pc:chgData name="Alessandro Santiago dos Santos" userId="S::alesan@ipt.br::b4d79535-4f6d-43ca-be49-78b412e5b99a" providerId="AD" clId="Web-{2267204C-EDF2-48E6-87A7-741A64019047}" dt="2020-05-26T02:30:18.661" v="144" actId="20577"/>
        <pc:sldMkLst>
          <pc:docMk/>
          <pc:sldMk cId="0" sldId="260"/>
        </pc:sldMkLst>
        <pc:spChg chg="mod">
          <ac:chgData name="Alessandro Santiago dos Santos" userId="S::alesan@ipt.br::b4d79535-4f6d-43ca-be49-78b412e5b99a" providerId="AD" clId="Web-{2267204C-EDF2-48E6-87A7-741A64019047}" dt="2020-05-26T02:30:18.661" v="144" actId="20577"/>
          <ac:spMkLst>
            <pc:docMk/>
            <pc:sldMk cId="0" sldId="260"/>
            <ac:spMk id="91" creationId="{00000000-0000-0000-0000-000000000000}"/>
          </ac:spMkLst>
        </pc:spChg>
      </pc:sldChg>
      <pc:sldChg chg="modSp">
        <pc:chgData name="Alessandro Santiago dos Santos" userId="S::alesan@ipt.br::b4d79535-4f6d-43ca-be49-78b412e5b99a" providerId="AD" clId="Web-{2267204C-EDF2-48E6-87A7-741A64019047}" dt="2020-05-26T02:24:38.880" v="48" actId="20577"/>
        <pc:sldMkLst>
          <pc:docMk/>
          <pc:sldMk cId="668270815" sldId="269"/>
        </pc:sldMkLst>
        <pc:spChg chg="mod">
          <ac:chgData name="Alessandro Santiago dos Santos" userId="S::alesan@ipt.br::b4d79535-4f6d-43ca-be49-78b412e5b99a" providerId="AD" clId="Web-{2267204C-EDF2-48E6-87A7-741A64019047}" dt="2020-05-26T02:24:38.880" v="48" actId="20577"/>
          <ac:spMkLst>
            <pc:docMk/>
            <pc:sldMk cId="668270815" sldId="269"/>
            <ac:spMk id="85" creationId="{00000000-0000-0000-0000-000000000000}"/>
          </ac:spMkLst>
        </pc:spChg>
      </pc:sldChg>
      <pc:sldChg chg="modSp">
        <pc:chgData name="Alessandro Santiago dos Santos" userId="S::alesan@ipt.br::b4d79535-4f6d-43ca-be49-78b412e5b99a" providerId="AD" clId="Web-{2267204C-EDF2-48E6-87A7-741A64019047}" dt="2020-05-26T02:25:54.911" v="60" actId="20577"/>
        <pc:sldMkLst>
          <pc:docMk/>
          <pc:sldMk cId="4264592844" sldId="273"/>
        </pc:sldMkLst>
        <pc:spChg chg="mod">
          <ac:chgData name="Alessandro Santiago dos Santos" userId="S::alesan@ipt.br::b4d79535-4f6d-43ca-be49-78b412e5b99a" providerId="AD" clId="Web-{2267204C-EDF2-48E6-87A7-741A64019047}" dt="2020-05-26T02:25:54.911" v="60" actId="20577"/>
          <ac:spMkLst>
            <pc:docMk/>
            <pc:sldMk cId="4264592844" sldId="273"/>
            <ac:spMk id="85" creationId="{00000000-0000-0000-0000-000000000000}"/>
          </ac:spMkLst>
        </pc:spChg>
      </pc:sldChg>
      <pc:sldChg chg="modSp">
        <pc:chgData name="Alessandro Santiago dos Santos" userId="S::alesan@ipt.br::b4d79535-4f6d-43ca-be49-78b412e5b99a" providerId="AD" clId="Web-{2267204C-EDF2-48E6-87A7-741A64019047}" dt="2020-05-26T02:29:08.989" v="119" actId="14100"/>
        <pc:sldMkLst>
          <pc:docMk/>
          <pc:sldMk cId="2371375917" sldId="275"/>
        </pc:sldMkLst>
        <pc:spChg chg="mod">
          <ac:chgData name="Alessandro Santiago dos Santos" userId="S::alesan@ipt.br::b4d79535-4f6d-43ca-be49-78b412e5b99a" providerId="AD" clId="Web-{2267204C-EDF2-48E6-87A7-741A64019047}" dt="2020-05-26T02:28:12.817" v="114" actId="14100"/>
          <ac:spMkLst>
            <pc:docMk/>
            <pc:sldMk cId="2371375917" sldId="275"/>
            <ac:spMk id="85" creationId="{00000000-0000-0000-0000-000000000000}"/>
          </ac:spMkLst>
        </pc:spChg>
        <pc:grpChg chg="mod">
          <ac:chgData name="Alessandro Santiago dos Santos" userId="S::alesan@ipt.br::b4d79535-4f6d-43ca-be49-78b412e5b99a" providerId="AD" clId="Web-{2267204C-EDF2-48E6-87A7-741A64019047}" dt="2020-05-26T02:29:08.989" v="119" actId="14100"/>
          <ac:grpSpMkLst>
            <pc:docMk/>
            <pc:sldMk cId="2371375917" sldId="275"/>
            <ac:grpSpMk id="17" creationId="{00000000-0000-0000-0000-000000000000}"/>
          </ac:grpSpMkLst>
        </pc:grpChg>
        <pc:grpChg chg="mod">
          <ac:chgData name="Alessandro Santiago dos Santos" userId="S::alesan@ipt.br::b4d79535-4f6d-43ca-be49-78b412e5b99a" providerId="AD" clId="Web-{2267204C-EDF2-48E6-87A7-741A64019047}" dt="2020-05-26T02:29:01.380" v="118" actId="14100"/>
          <ac:grpSpMkLst>
            <pc:docMk/>
            <pc:sldMk cId="2371375917" sldId="275"/>
            <ac:grpSpMk id="38" creationId="{00000000-0000-0000-0000-000000000000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C944F-9979-4D57-9391-472EFF99394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02A18CA-F4AC-4CFA-87D9-22704B3E0D10}">
      <dgm:prSet phldrT="[Texto]" phldr="0"/>
      <dgm:spPr/>
      <dgm:t>
        <a:bodyPr/>
        <a:lstStyle/>
        <a:p>
          <a:pPr algn="l">
            <a:lnSpc>
              <a:spcPct val="114999"/>
            </a:lnSpc>
          </a:pPr>
          <a:r>
            <a:rPr lang="en-US">
              <a:solidFill>
                <a:srgbClr val="000000"/>
              </a:solidFill>
            </a:rPr>
            <a:t>Space temporal analysis</a:t>
          </a:r>
          <a:endParaRPr lang="pt-BR"/>
        </a:p>
      </dgm:t>
    </dgm:pt>
    <dgm:pt modelId="{AE0BA644-C81D-4D29-86DF-6EDC27F1EC4B}" type="parTrans" cxnId="{5C2EECDB-CF21-4F22-A663-D65A0B3A1919}">
      <dgm:prSet/>
      <dgm:spPr/>
      <dgm:t>
        <a:bodyPr/>
        <a:lstStyle/>
        <a:p>
          <a:endParaRPr lang="pt-BR"/>
        </a:p>
      </dgm:t>
    </dgm:pt>
    <dgm:pt modelId="{827786AB-65E7-4F50-8BEF-8CF5AC0E8C57}" type="sibTrans" cxnId="{5C2EECDB-CF21-4F22-A663-D65A0B3A1919}">
      <dgm:prSet/>
      <dgm:spPr/>
      <dgm:t>
        <a:bodyPr/>
        <a:lstStyle/>
        <a:p>
          <a:endParaRPr lang="pt-BR"/>
        </a:p>
      </dgm:t>
    </dgm:pt>
    <dgm:pt modelId="{8573B255-1428-404A-A84A-92B40AA67742}">
      <dgm:prSet phldr="0"/>
      <dgm:spPr/>
      <dgm:t>
        <a:bodyPr/>
        <a:lstStyle/>
        <a:p>
          <a:pPr algn="l" rtl="0">
            <a:lnSpc>
              <a:spcPct val="114999"/>
            </a:lnSpc>
          </a:pPr>
          <a:r>
            <a:rPr lang="en-US">
              <a:solidFill>
                <a:srgbClr val="000000"/>
              </a:solidFill>
            </a:rPr>
            <a:t>Phenomenology </a:t>
          </a:r>
          <a:endParaRPr lang="en-US"/>
        </a:p>
      </dgm:t>
    </dgm:pt>
    <dgm:pt modelId="{AF09B39F-545D-47C3-A86F-F87F18DF458F}" type="parTrans" cxnId="{4DD3C102-78B5-4DBF-9976-E34229C31318}">
      <dgm:prSet/>
      <dgm:spPr/>
    </dgm:pt>
    <dgm:pt modelId="{94A7D980-F2E2-455F-918F-DCEF1F7AABD0}" type="sibTrans" cxnId="{4DD3C102-78B5-4DBF-9976-E34229C31318}">
      <dgm:prSet/>
      <dgm:spPr/>
      <dgm:t>
        <a:bodyPr/>
        <a:lstStyle/>
        <a:p>
          <a:endParaRPr lang="pt-BR"/>
        </a:p>
      </dgm:t>
    </dgm:pt>
    <dgm:pt modelId="{89FA46C3-9BA9-4155-B508-613290250A92}">
      <dgm:prSet phldr="0"/>
      <dgm:spPr/>
      <dgm:t>
        <a:bodyPr/>
        <a:lstStyle/>
        <a:p>
          <a:pPr algn="l">
            <a:lnSpc>
              <a:spcPct val="114999"/>
            </a:lnSpc>
          </a:pPr>
          <a:r>
            <a:rPr lang="en-US">
              <a:solidFill>
                <a:srgbClr val="000000"/>
              </a:solidFill>
            </a:rPr>
            <a:t>IoT devices </a:t>
          </a:r>
          <a:endParaRPr lang="en-US"/>
        </a:p>
      </dgm:t>
    </dgm:pt>
    <dgm:pt modelId="{633EEB0B-2E74-420A-AA8D-8E809104C3A3}" type="parTrans" cxnId="{482C3C85-DFA3-4508-B881-7D15D9FF811C}">
      <dgm:prSet/>
      <dgm:spPr/>
    </dgm:pt>
    <dgm:pt modelId="{BD289D25-5D1C-4449-AD83-F026E3459DCE}" type="sibTrans" cxnId="{482C3C85-DFA3-4508-B881-7D15D9FF811C}">
      <dgm:prSet/>
      <dgm:spPr/>
      <dgm:t>
        <a:bodyPr/>
        <a:lstStyle/>
        <a:p>
          <a:endParaRPr lang="pt-BR"/>
        </a:p>
      </dgm:t>
    </dgm:pt>
    <dgm:pt modelId="{AFA130DD-8ACA-45BE-8BF7-23266F604004}">
      <dgm:prSet phldr="0"/>
      <dgm:spPr/>
      <dgm:t>
        <a:bodyPr/>
        <a:lstStyle/>
        <a:p>
          <a:pPr algn="l">
            <a:lnSpc>
              <a:spcPct val="114999"/>
            </a:lnSpc>
          </a:pPr>
          <a:r>
            <a:rPr lang="en-US">
              <a:solidFill>
                <a:srgbClr val="000000"/>
              </a:solidFill>
            </a:rPr>
            <a:t>Integration phase</a:t>
          </a:r>
          <a:endParaRPr lang="en-US"/>
        </a:p>
      </dgm:t>
    </dgm:pt>
    <dgm:pt modelId="{FBD87887-DFD5-4CAE-B7FD-4270D5505824}" type="parTrans" cxnId="{0B8DD952-036B-4292-A601-BFED5BE5A84B}">
      <dgm:prSet/>
      <dgm:spPr/>
    </dgm:pt>
    <dgm:pt modelId="{040818D3-B45A-4381-A46E-766C9083E431}" type="sibTrans" cxnId="{0B8DD952-036B-4292-A601-BFED5BE5A84B}">
      <dgm:prSet/>
      <dgm:spPr/>
      <dgm:t>
        <a:bodyPr/>
        <a:lstStyle/>
        <a:p>
          <a:endParaRPr lang="pt-BR"/>
        </a:p>
      </dgm:t>
    </dgm:pt>
    <dgm:pt modelId="{FB5BE066-4901-42B8-AAEA-6FB4BDD77465}">
      <dgm:prSet phldr="0"/>
      <dgm:spPr/>
      <dgm:t>
        <a:bodyPr/>
        <a:lstStyle/>
        <a:p>
          <a:pPr algn="l">
            <a:lnSpc>
              <a:spcPct val="114999"/>
            </a:lnSpc>
          </a:pPr>
          <a:r>
            <a:rPr lang="en-US">
              <a:solidFill>
                <a:srgbClr val="000000"/>
              </a:solidFill>
            </a:rPr>
            <a:t>Acquiring real data </a:t>
          </a:r>
          <a:endParaRPr lang="en-US"/>
        </a:p>
      </dgm:t>
    </dgm:pt>
    <dgm:pt modelId="{306AD8E5-7724-45D0-853B-6693E21CC78A}" type="parTrans" cxnId="{6E3B09D9-93E2-49C3-ADD0-C91EF781594A}">
      <dgm:prSet/>
      <dgm:spPr/>
    </dgm:pt>
    <dgm:pt modelId="{658F4A37-16E8-4ADB-B5DC-FA01C021D58D}" type="sibTrans" cxnId="{6E3B09D9-93E2-49C3-ADD0-C91EF781594A}">
      <dgm:prSet/>
      <dgm:spPr/>
      <dgm:t>
        <a:bodyPr/>
        <a:lstStyle/>
        <a:p>
          <a:endParaRPr lang="pt-BR"/>
        </a:p>
      </dgm:t>
    </dgm:pt>
    <dgm:pt modelId="{93EA5D2F-33E1-4123-ACE6-6FBCF16DACCC}" type="pres">
      <dgm:prSet presAssocID="{FCFC944F-9979-4D57-9391-472EFF9939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E7D167E-1406-427D-BC15-8ED16965A29A}" type="pres">
      <dgm:prSet presAssocID="{8573B255-1428-404A-A84A-92B40AA6774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919670-9C2B-4345-8953-A780A13ACFBC}" type="pres">
      <dgm:prSet presAssocID="{8573B255-1428-404A-A84A-92B40AA67742}" presName="spNode" presStyleCnt="0"/>
      <dgm:spPr/>
    </dgm:pt>
    <dgm:pt modelId="{D63B12DC-87B9-4259-9DE7-602399D69049}" type="pres">
      <dgm:prSet presAssocID="{94A7D980-F2E2-455F-918F-DCEF1F7AABD0}" presName="sibTrans" presStyleLbl="sibTrans1D1" presStyleIdx="0" presStyleCnt="5"/>
      <dgm:spPr/>
      <dgm:t>
        <a:bodyPr/>
        <a:lstStyle/>
        <a:p>
          <a:endParaRPr lang="pt-BR"/>
        </a:p>
      </dgm:t>
    </dgm:pt>
    <dgm:pt modelId="{7CCC8B34-AA0A-4019-A9E0-58015A940C8D}" type="pres">
      <dgm:prSet presAssocID="{89FA46C3-9BA9-4155-B508-613290250A9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37076B-6B5F-49D9-80EC-D626B160D407}" type="pres">
      <dgm:prSet presAssocID="{89FA46C3-9BA9-4155-B508-613290250A92}" presName="spNode" presStyleCnt="0"/>
      <dgm:spPr/>
    </dgm:pt>
    <dgm:pt modelId="{6B470DAE-5E4F-40FF-A31E-8F7BC5ABE54B}" type="pres">
      <dgm:prSet presAssocID="{BD289D25-5D1C-4449-AD83-F026E3459DCE}" presName="sibTrans" presStyleLbl="sibTrans1D1" presStyleIdx="1" presStyleCnt="5"/>
      <dgm:spPr/>
      <dgm:t>
        <a:bodyPr/>
        <a:lstStyle/>
        <a:p>
          <a:endParaRPr lang="pt-BR"/>
        </a:p>
      </dgm:t>
    </dgm:pt>
    <dgm:pt modelId="{000AF4FB-815D-4632-BCBA-EFCD8B4756EC}" type="pres">
      <dgm:prSet presAssocID="{AFA130DD-8ACA-45BE-8BF7-23266F60400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25B1C0-888F-4191-B044-95C16D556C94}" type="pres">
      <dgm:prSet presAssocID="{AFA130DD-8ACA-45BE-8BF7-23266F604004}" presName="spNode" presStyleCnt="0"/>
      <dgm:spPr/>
    </dgm:pt>
    <dgm:pt modelId="{29910FAC-15DD-414A-8625-33EB21BBBF51}" type="pres">
      <dgm:prSet presAssocID="{040818D3-B45A-4381-A46E-766C9083E431}" presName="sibTrans" presStyleLbl="sibTrans1D1" presStyleIdx="2" presStyleCnt="5"/>
      <dgm:spPr/>
      <dgm:t>
        <a:bodyPr/>
        <a:lstStyle/>
        <a:p>
          <a:endParaRPr lang="pt-BR"/>
        </a:p>
      </dgm:t>
    </dgm:pt>
    <dgm:pt modelId="{1DBC7592-CFBB-4609-969F-F55DAD3D2FD9}" type="pres">
      <dgm:prSet presAssocID="{FB5BE066-4901-42B8-AAEA-6FB4BDD774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1B545F-C296-4910-9DE0-BE5E5C42FDA7}" type="pres">
      <dgm:prSet presAssocID="{FB5BE066-4901-42B8-AAEA-6FB4BDD77465}" presName="spNode" presStyleCnt="0"/>
      <dgm:spPr/>
    </dgm:pt>
    <dgm:pt modelId="{433F186F-067A-4082-8AB2-02DBEE1B4108}" type="pres">
      <dgm:prSet presAssocID="{658F4A37-16E8-4ADB-B5DC-FA01C021D58D}" presName="sibTrans" presStyleLbl="sibTrans1D1" presStyleIdx="3" presStyleCnt="5"/>
      <dgm:spPr/>
      <dgm:t>
        <a:bodyPr/>
        <a:lstStyle/>
        <a:p>
          <a:endParaRPr lang="pt-BR"/>
        </a:p>
      </dgm:t>
    </dgm:pt>
    <dgm:pt modelId="{5EBC9C8F-0F5F-4177-99B7-720DBC3C7757}" type="pres">
      <dgm:prSet presAssocID="{002A18CA-F4AC-4CFA-87D9-22704B3E0D1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A78316-BD0A-438A-AFF8-785086B7E12B}" type="pres">
      <dgm:prSet presAssocID="{002A18CA-F4AC-4CFA-87D9-22704B3E0D10}" presName="spNode" presStyleCnt="0"/>
      <dgm:spPr/>
    </dgm:pt>
    <dgm:pt modelId="{87401505-B966-4C3C-9BD3-CC83F314D166}" type="pres">
      <dgm:prSet presAssocID="{827786AB-65E7-4F50-8BEF-8CF5AC0E8C57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482C3C85-DFA3-4508-B881-7D15D9FF811C}" srcId="{FCFC944F-9979-4D57-9391-472EFF993948}" destId="{89FA46C3-9BA9-4155-B508-613290250A92}" srcOrd="1" destOrd="0" parTransId="{633EEB0B-2E74-420A-AA8D-8E809104C3A3}" sibTransId="{BD289D25-5D1C-4449-AD83-F026E3459DCE}"/>
    <dgm:cxn modelId="{72676942-713D-4614-8E04-94B7DD92971A}" type="presOf" srcId="{002A18CA-F4AC-4CFA-87D9-22704B3E0D10}" destId="{5EBC9C8F-0F5F-4177-99B7-720DBC3C7757}" srcOrd="0" destOrd="0" presId="urn:microsoft.com/office/officeart/2005/8/layout/cycle6"/>
    <dgm:cxn modelId="{C4668488-E5E0-4F9E-B719-DE9B151E7B5C}" type="presOf" srcId="{94A7D980-F2E2-455F-918F-DCEF1F7AABD0}" destId="{D63B12DC-87B9-4259-9DE7-602399D69049}" srcOrd="0" destOrd="0" presId="urn:microsoft.com/office/officeart/2005/8/layout/cycle6"/>
    <dgm:cxn modelId="{D8443DA5-42EC-44CA-A7E3-8BB6C4FF7FFC}" type="presOf" srcId="{8573B255-1428-404A-A84A-92B40AA67742}" destId="{1E7D167E-1406-427D-BC15-8ED16965A29A}" srcOrd="0" destOrd="0" presId="urn:microsoft.com/office/officeart/2005/8/layout/cycle6"/>
    <dgm:cxn modelId="{FF4A750A-B11E-45A9-8D2F-0F827FAC1E1D}" type="presOf" srcId="{040818D3-B45A-4381-A46E-766C9083E431}" destId="{29910FAC-15DD-414A-8625-33EB21BBBF51}" srcOrd="0" destOrd="0" presId="urn:microsoft.com/office/officeart/2005/8/layout/cycle6"/>
    <dgm:cxn modelId="{D42AE5EB-8E20-4629-A73E-4D012905B467}" type="presOf" srcId="{AFA130DD-8ACA-45BE-8BF7-23266F604004}" destId="{000AF4FB-815D-4632-BCBA-EFCD8B4756EC}" srcOrd="0" destOrd="0" presId="urn:microsoft.com/office/officeart/2005/8/layout/cycle6"/>
    <dgm:cxn modelId="{5C2EECDB-CF21-4F22-A663-D65A0B3A1919}" srcId="{FCFC944F-9979-4D57-9391-472EFF993948}" destId="{002A18CA-F4AC-4CFA-87D9-22704B3E0D10}" srcOrd="4" destOrd="0" parTransId="{AE0BA644-C81D-4D29-86DF-6EDC27F1EC4B}" sibTransId="{827786AB-65E7-4F50-8BEF-8CF5AC0E8C57}"/>
    <dgm:cxn modelId="{57180AA0-D6D4-42AE-AE7E-AD5593243F7C}" type="presOf" srcId="{FCFC944F-9979-4D57-9391-472EFF993948}" destId="{93EA5D2F-33E1-4123-ACE6-6FBCF16DACCC}" srcOrd="0" destOrd="0" presId="urn:microsoft.com/office/officeart/2005/8/layout/cycle6"/>
    <dgm:cxn modelId="{2E2D141B-1351-4049-B647-68334B3CA549}" type="presOf" srcId="{827786AB-65E7-4F50-8BEF-8CF5AC0E8C57}" destId="{87401505-B966-4C3C-9BD3-CC83F314D166}" srcOrd="0" destOrd="0" presId="urn:microsoft.com/office/officeart/2005/8/layout/cycle6"/>
    <dgm:cxn modelId="{4DD3C102-78B5-4DBF-9976-E34229C31318}" srcId="{FCFC944F-9979-4D57-9391-472EFF993948}" destId="{8573B255-1428-404A-A84A-92B40AA67742}" srcOrd="0" destOrd="0" parTransId="{AF09B39F-545D-47C3-A86F-F87F18DF458F}" sibTransId="{94A7D980-F2E2-455F-918F-DCEF1F7AABD0}"/>
    <dgm:cxn modelId="{58B8F456-BD0F-4451-AE0B-0FB1999CE656}" type="presOf" srcId="{BD289D25-5D1C-4449-AD83-F026E3459DCE}" destId="{6B470DAE-5E4F-40FF-A31E-8F7BC5ABE54B}" srcOrd="0" destOrd="0" presId="urn:microsoft.com/office/officeart/2005/8/layout/cycle6"/>
    <dgm:cxn modelId="{82710E4E-5129-4BA9-BA06-5FA3005EE9B6}" type="presOf" srcId="{89FA46C3-9BA9-4155-B508-613290250A92}" destId="{7CCC8B34-AA0A-4019-A9E0-58015A940C8D}" srcOrd="0" destOrd="0" presId="urn:microsoft.com/office/officeart/2005/8/layout/cycle6"/>
    <dgm:cxn modelId="{CD211BD3-A363-40D2-83DE-CEA092F88772}" type="presOf" srcId="{658F4A37-16E8-4ADB-B5DC-FA01C021D58D}" destId="{433F186F-067A-4082-8AB2-02DBEE1B4108}" srcOrd="0" destOrd="0" presId="urn:microsoft.com/office/officeart/2005/8/layout/cycle6"/>
    <dgm:cxn modelId="{6E3B09D9-93E2-49C3-ADD0-C91EF781594A}" srcId="{FCFC944F-9979-4D57-9391-472EFF993948}" destId="{FB5BE066-4901-42B8-AAEA-6FB4BDD77465}" srcOrd="3" destOrd="0" parTransId="{306AD8E5-7724-45D0-853B-6693E21CC78A}" sibTransId="{658F4A37-16E8-4ADB-B5DC-FA01C021D58D}"/>
    <dgm:cxn modelId="{4FD6441D-9F0E-4B80-A735-F095D54DFEBF}" type="presOf" srcId="{FB5BE066-4901-42B8-AAEA-6FB4BDD77465}" destId="{1DBC7592-CFBB-4609-969F-F55DAD3D2FD9}" srcOrd="0" destOrd="0" presId="urn:microsoft.com/office/officeart/2005/8/layout/cycle6"/>
    <dgm:cxn modelId="{0B8DD952-036B-4292-A601-BFED5BE5A84B}" srcId="{FCFC944F-9979-4D57-9391-472EFF993948}" destId="{AFA130DD-8ACA-45BE-8BF7-23266F604004}" srcOrd="2" destOrd="0" parTransId="{FBD87887-DFD5-4CAE-B7FD-4270D5505824}" sibTransId="{040818D3-B45A-4381-A46E-766C9083E431}"/>
    <dgm:cxn modelId="{399F1CE0-2B58-4C3E-B6E2-E34B6D154BAF}" type="presParOf" srcId="{93EA5D2F-33E1-4123-ACE6-6FBCF16DACCC}" destId="{1E7D167E-1406-427D-BC15-8ED16965A29A}" srcOrd="0" destOrd="0" presId="urn:microsoft.com/office/officeart/2005/8/layout/cycle6"/>
    <dgm:cxn modelId="{BF011B62-6D26-4B06-8001-00ABF0865A5E}" type="presParOf" srcId="{93EA5D2F-33E1-4123-ACE6-6FBCF16DACCC}" destId="{FB919670-9C2B-4345-8953-A780A13ACFBC}" srcOrd="1" destOrd="0" presId="urn:microsoft.com/office/officeart/2005/8/layout/cycle6"/>
    <dgm:cxn modelId="{7CDA953E-A755-479E-8DBF-A1E65B44B2EB}" type="presParOf" srcId="{93EA5D2F-33E1-4123-ACE6-6FBCF16DACCC}" destId="{D63B12DC-87B9-4259-9DE7-602399D69049}" srcOrd="2" destOrd="0" presId="urn:microsoft.com/office/officeart/2005/8/layout/cycle6"/>
    <dgm:cxn modelId="{7B2EAB7F-E93B-4A8A-B8E3-596DDABEA29D}" type="presParOf" srcId="{93EA5D2F-33E1-4123-ACE6-6FBCF16DACCC}" destId="{7CCC8B34-AA0A-4019-A9E0-58015A940C8D}" srcOrd="3" destOrd="0" presId="urn:microsoft.com/office/officeart/2005/8/layout/cycle6"/>
    <dgm:cxn modelId="{75B7DB41-9E1E-489E-836B-847D1032E310}" type="presParOf" srcId="{93EA5D2F-33E1-4123-ACE6-6FBCF16DACCC}" destId="{B937076B-6B5F-49D9-80EC-D626B160D407}" srcOrd="4" destOrd="0" presId="urn:microsoft.com/office/officeart/2005/8/layout/cycle6"/>
    <dgm:cxn modelId="{D5F4345A-DB7F-4A72-9F55-14E1D993F19E}" type="presParOf" srcId="{93EA5D2F-33E1-4123-ACE6-6FBCF16DACCC}" destId="{6B470DAE-5E4F-40FF-A31E-8F7BC5ABE54B}" srcOrd="5" destOrd="0" presId="urn:microsoft.com/office/officeart/2005/8/layout/cycle6"/>
    <dgm:cxn modelId="{75605878-9AAD-4D4D-A636-BE8F7DED0825}" type="presParOf" srcId="{93EA5D2F-33E1-4123-ACE6-6FBCF16DACCC}" destId="{000AF4FB-815D-4632-BCBA-EFCD8B4756EC}" srcOrd="6" destOrd="0" presId="urn:microsoft.com/office/officeart/2005/8/layout/cycle6"/>
    <dgm:cxn modelId="{0586F878-3260-4C8A-9F51-886812CBB86C}" type="presParOf" srcId="{93EA5D2F-33E1-4123-ACE6-6FBCF16DACCC}" destId="{9F25B1C0-888F-4191-B044-95C16D556C94}" srcOrd="7" destOrd="0" presId="urn:microsoft.com/office/officeart/2005/8/layout/cycle6"/>
    <dgm:cxn modelId="{57EE2C80-92F2-44B0-9DC7-4FEB487CF467}" type="presParOf" srcId="{93EA5D2F-33E1-4123-ACE6-6FBCF16DACCC}" destId="{29910FAC-15DD-414A-8625-33EB21BBBF51}" srcOrd="8" destOrd="0" presId="urn:microsoft.com/office/officeart/2005/8/layout/cycle6"/>
    <dgm:cxn modelId="{896F3349-A9B1-478F-981C-9A89B6514C68}" type="presParOf" srcId="{93EA5D2F-33E1-4123-ACE6-6FBCF16DACCC}" destId="{1DBC7592-CFBB-4609-969F-F55DAD3D2FD9}" srcOrd="9" destOrd="0" presId="urn:microsoft.com/office/officeart/2005/8/layout/cycle6"/>
    <dgm:cxn modelId="{9D0C0FD4-88B2-450D-8F79-C0E760EA0D14}" type="presParOf" srcId="{93EA5D2F-33E1-4123-ACE6-6FBCF16DACCC}" destId="{351B545F-C296-4910-9DE0-BE5E5C42FDA7}" srcOrd="10" destOrd="0" presId="urn:microsoft.com/office/officeart/2005/8/layout/cycle6"/>
    <dgm:cxn modelId="{616845ED-38DC-48DA-BC64-6FAADD973113}" type="presParOf" srcId="{93EA5D2F-33E1-4123-ACE6-6FBCF16DACCC}" destId="{433F186F-067A-4082-8AB2-02DBEE1B4108}" srcOrd="11" destOrd="0" presId="urn:microsoft.com/office/officeart/2005/8/layout/cycle6"/>
    <dgm:cxn modelId="{1E8C797D-AB16-4F0E-B697-EC9DEF72AFB2}" type="presParOf" srcId="{93EA5D2F-33E1-4123-ACE6-6FBCF16DACCC}" destId="{5EBC9C8F-0F5F-4177-99B7-720DBC3C7757}" srcOrd="12" destOrd="0" presId="urn:microsoft.com/office/officeart/2005/8/layout/cycle6"/>
    <dgm:cxn modelId="{3657DC5C-7D8B-4552-B620-F2445CF2A4C4}" type="presParOf" srcId="{93EA5D2F-33E1-4123-ACE6-6FBCF16DACCC}" destId="{FBA78316-BD0A-438A-AFF8-785086B7E12B}" srcOrd="13" destOrd="0" presId="urn:microsoft.com/office/officeart/2005/8/layout/cycle6"/>
    <dgm:cxn modelId="{9A0FD1C6-A766-4E79-902A-E64BE9E45DB0}" type="presParOf" srcId="{93EA5D2F-33E1-4123-ACE6-6FBCF16DACCC}" destId="{87401505-B966-4C3C-9BD3-CC83F314D16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8B0C6-51E2-4DFD-ACBE-3A30E0695044}" type="doc">
      <dgm:prSet loTypeId="urn:microsoft.com/office/officeart/2005/8/layout/cycle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F26A88D4-6A5A-4345-B723-B3E98BACF88B}">
      <dgm:prSet phldrT="[Texto]" custT="1"/>
      <dgm:spPr/>
      <dgm:t>
        <a:bodyPr/>
        <a:lstStyle/>
        <a:p>
          <a:r>
            <a:rPr lang="en-US" sz="1000" b="1" noProof="0" dirty="0" smtClean="0"/>
            <a:t>Searching</a:t>
          </a:r>
          <a:r>
            <a:rPr lang="pt-BR" sz="1000" b="1" dirty="0" smtClean="0"/>
            <a:t> data </a:t>
          </a:r>
          <a:r>
            <a:rPr lang="pt-BR" sz="1000" b="1" smtClean="0"/>
            <a:t>sources</a:t>
          </a:r>
          <a:endParaRPr lang="pt-BR" sz="1000" b="1" dirty="0"/>
        </a:p>
      </dgm:t>
    </dgm:pt>
    <dgm:pt modelId="{277048B0-B391-4BAE-965F-D00F0C2C6737}" type="parTrans" cxnId="{20110B37-23F3-40B1-A3D9-D49127D687FE}">
      <dgm:prSet/>
      <dgm:spPr/>
      <dgm:t>
        <a:bodyPr/>
        <a:lstStyle/>
        <a:p>
          <a:endParaRPr lang="pt-BR" sz="2400"/>
        </a:p>
      </dgm:t>
    </dgm:pt>
    <dgm:pt modelId="{C0056DE1-40AB-4D20-8238-E7F3676C53EF}" type="sibTrans" cxnId="{20110B37-23F3-40B1-A3D9-D49127D687FE}">
      <dgm:prSet custT="1"/>
      <dgm:spPr/>
      <dgm:t>
        <a:bodyPr/>
        <a:lstStyle/>
        <a:p>
          <a:endParaRPr lang="pt-BR" sz="900"/>
        </a:p>
      </dgm:t>
    </dgm:pt>
    <dgm:pt modelId="{394654BC-479B-4C9C-A9AE-E243F454D56A}">
      <dgm:prSet phldrT="[Texto]" custT="1"/>
      <dgm:spPr/>
      <dgm:t>
        <a:bodyPr/>
        <a:lstStyle/>
        <a:p>
          <a:r>
            <a:rPr lang="en-US" sz="1000" b="1" noProof="0" dirty="0" smtClean="0"/>
            <a:t>Integration on  presentation layer</a:t>
          </a:r>
          <a:endParaRPr lang="en-US" sz="1000" b="1" noProof="0" dirty="0"/>
        </a:p>
      </dgm:t>
    </dgm:pt>
    <dgm:pt modelId="{10730BF7-2EEE-4FF4-947F-6826A433E3C4}" type="parTrans" cxnId="{1CD5733E-E6D2-4E65-B7B2-C7C7ACC34FFE}">
      <dgm:prSet/>
      <dgm:spPr/>
      <dgm:t>
        <a:bodyPr/>
        <a:lstStyle/>
        <a:p>
          <a:endParaRPr lang="pt-BR" sz="2400"/>
        </a:p>
      </dgm:t>
    </dgm:pt>
    <dgm:pt modelId="{E537308F-3A1C-4D33-89A4-CB72605C53F6}" type="sibTrans" cxnId="{1CD5733E-E6D2-4E65-B7B2-C7C7ACC34FFE}">
      <dgm:prSet custT="1"/>
      <dgm:spPr/>
      <dgm:t>
        <a:bodyPr/>
        <a:lstStyle/>
        <a:p>
          <a:endParaRPr lang="pt-BR" sz="900"/>
        </a:p>
      </dgm:t>
    </dgm:pt>
    <dgm:pt modelId="{1748A4E1-8965-41FA-BF5F-040B1545C9FA}">
      <dgm:prSet phldrT="[Texto]" custT="1"/>
      <dgm:spPr/>
      <dgm:t>
        <a:bodyPr/>
        <a:lstStyle/>
        <a:p>
          <a:r>
            <a:rPr lang="pt-BR" sz="1000" b="1" dirty="0" err="1" smtClean="0"/>
            <a:t>Systematic</a:t>
          </a:r>
          <a:r>
            <a:rPr lang="pt-BR" sz="1000" b="1" dirty="0" smtClean="0"/>
            <a:t> data </a:t>
          </a:r>
          <a:r>
            <a:rPr lang="pt-BR" sz="1000" b="1" dirty="0" err="1" smtClean="0"/>
            <a:t>collection</a:t>
          </a:r>
          <a:endParaRPr lang="pt-BR" sz="1000" b="1" dirty="0"/>
        </a:p>
      </dgm:t>
    </dgm:pt>
    <dgm:pt modelId="{7F7B0F4F-6C25-453C-8F2A-8085AC0100FC}" type="parTrans" cxnId="{48E1BF26-E924-4A51-AD6C-063845BF6B04}">
      <dgm:prSet/>
      <dgm:spPr/>
      <dgm:t>
        <a:bodyPr/>
        <a:lstStyle/>
        <a:p>
          <a:endParaRPr lang="pt-BR" sz="2400"/>
        </a:p>
      </dgm:t>
    </dgm:pt>
    <dgm:pt modelId="{AEEE5A3D-A532-4A81-849F-CDE75E16CEA4}" type="sibTrans" cxnId="{48E1BF26-E924-4A51-AD6C-063845BF6B04}">
      <dgm:prSet custT="1"/>
      <dgm:spPr/>
      <dgm:t>
        <a:bodyPr/>
        <a:lstStyle/>
        <a:p>
          <a:endParaRPr lang="pt-BR" sz="900"/>
        </a:p>
      </dgm:t>
    </dgm:pt>
    <dgm:pt modelId="{8CE5E3E0-07B9-48DA-9EE1-7E915DA9AF6C}">
      <dgm:prSet phldrT="[Texto]" custT="1"/>
      <dgm:spPr/>
      <dgm:t>
        <a:bodyPr/>
        <a:lstStyle/>
        <a:p>
          <a:r>
            <a:rPr lang="pt-BR" sz="1000" b="1" dirty="0" smtClean="0"/>
            <a:t>Data </a:t>
          </a:r>
          <a:r>
            <a:rPr lang="pt-BR" sz="1000" b="1" dirty="0" err="1" smtClean="0"/>
            <a:t>Visualization</a:t>
          </a:r>
          <a:endParaRPr lang="pt-BR" sz="1000" b="1" dirty="0"/>
        </a:p>
      </dgm:t>
    </dgm:pt>
    <dgm:pt modelId="{BFDF7D5B-22BF-46A3-9172-5B5C85AEF54B}" type="parTrans" cxnId="{389D739D-E52A-4360-9206-24B25E44E2FC}">
      <dgm:prSet/>
      <dgm:spPr/>
      <dgm:t>
        <a:bodyPr/>
        <a:lstStyle/>
        <a:p>
          <a:endParaRPr lang="pt-BR" sz="2400"/>
        </a:p>
      </dgm:t>
    </dgm:pt>
    <dgm:pt modelId="{DF34F8B9-8D12-4374-9828-A0735FB15C02}" type="sibTrans" cxnId="{389D739D-E52A-4360-9206-24B25E44E2FC}">
      <dgm:prSet custT="1"/>
      <dgm:spPr/>
      <dgm:t>
        <a:bodyPr/>
        <a:lstStyle/>
        <a:p>
          <a:endParaRPr lang="pt-BR" sz="900"/>
        </a:p>
      </dgm:t>
    </dgm:pt>
    <dgm:pt modelId="{78D29E8C-10FA-4C09-9DE3-8181574D1C7A}">
      <dgm:prSet phldrT="[Texto]" custT="1"/>
      <dgm:spPr/>
      <dgm:t>
        <a:bodyPr/>
        <a:lstStyle/>
        <a:p>
          <a:r>
            <a:rPr lang="pt-BR" sz="800" dirty="0" err="1" smtClean="0"/>
            <a:t>Identifications</a:t>
          </a:r>
          <a:r>
            <a:rPr lang="pt-BR" sz="800" dirty="0" smtClean="0"/>
            <a:t> </a:t>
          </a:r>
          <a:r>
            <a:rPr lang="pt-BR" sz="800" dirty="0" err="1" smtClean="0"/>
            <a:t>and</a:t>
          </a:r>
          <a:r>
            <a:rPr lang="pt-BR" sz="800" dirty="0" smtClean="0"/>
            <a:t> </a:t>
          </a:r>
          <a:r>
            <a:rPr lang="pt-BR" sz="800" dirty="0" err="1" smtClean="0"/>
            <a:t>agreements</a:t>
          </a:r>
          <a:endParaRPr lang="pt-BR" sz="800" dirty="0"/>
        </a:p>
      </dgm:t>
    </dgm:pt>
    <dgm:pt modelId="{A1F97FF5-54DC-4BBA-BD21-2CA9080C75D3}" type="parTrans" cxnId="{AA99CDE0-9A1D-4584-8FBE-A6815B3146A6}">
      <dgm:prSet/>
      <dgm:spPr/>
      <dgm:t>
        <a:bodyPr/>
        <a:lstStyle/>
        <a:p>
          <a:endParaRPr lang="pt-BR" sz="2400"/>
        </a:p>
      </dgm:t>
    </dgm:pt>
    <dgm:pt modelId="{23076F0D-E185-4ABB-8BC0-031578E26DCB}" type="sibTrans" cxnId="{AA99CDE0-9A1D-4584-8FBE-A6815B3146A6}">
      <dgm:prSet/>
      <dgm:spPr/>
      <dgm:t>
        <a:bodyPr/>
        <a:lstStyle/>
        <a:p>
          <a:endParaRPr lang="pt-BR" sz="2400"/>
        </a:p>
      </dgm:t>
    </dgm:pt>
    <dgm:pt modelId="{23C9B046-9E1A-447A-BC41-FCFE420999DC}">
      <dgm:prSet phldrT="[Texto]" custT="1"/>
      <dgm:spPr/>
      <dgm:t>
        <a:bodyPr/>
        <a:lstStyle/>
        <a:p>
          <a:r>
            <a:rPr lang="en-US" sz="800" dirty="0" smtClean="0"/>
            <a:t>Understand the purpose, boundaries and spatiotemporal aspects</a:t>
          </a:r>
          <a:r>
            <a:rPr lang="pt-BR" sz="800" dirty="0" smtClean="0"/>
            <a:t> </a:t>
          </a:r>
          <a:endParaRPr lang="pt-BR" sz="800" dirty="0"/>
        </a:p>
      </dgm:t>
    </dgm:pt>
    <dgm:pt modelId="{9AD90FDE-5AF8-463F-B630-7C892CFD7DB0}" type="parTrans" cxnId="{2D98CB55-5668-4FC3-B462-96DDA07EC6B0}">
      <dgm:prSet/>
      <dgm:spPr/>
      <dgm:t>
        <a:bodyPr/>
        <a:lstStyle/>
        <a:p>
          <a:endParaRPr lang="pt-BR" sz="2400"/>
        </a:p>
      </dgm:t>
    </dgm:pt>
    <dgm:pt modelId="{83D92C58-68FC-4212-AEC3-C02C4971947B}" type="sibTrans" cxnId="{2D98CB55-5668-4FC3-B462-96DDA07EC6B0}">
      <dgm:prSet/>
      <dgm:spPr/>
      <dgm:t>
        <a:bodyPr/>
        <a:lstStyle/>
        <a:p>
          <a:endParaRPr lang="pt-BR" sz="2400"/>
        </a:p>
      </dgm:t>
    </dgm:pt>
    <dgm:pt modelId="{1E6D9325-3F05-4712-AA61-A3516159C5B8}">
      <dgm:prSet phldrT="[Texto]" custT="1"/>
      <dgm:spPr/>
      <dgm:t>
        <a:bodyPr/>
        <a:lstStyle/>
        <a:p>
          <a:r>
            <a:rPr lang="en-US" sz="800" noProof="0" dirty="0" smtClean="0"/>
            <a:t>Integrate reports</a:t>
          </a:r>
          <a:r>
            <a:rPr lang="pt-BR" sz="800" dirty="0" smtClean="0"/>
            <a:t> </a:t>
          </a:r>
          <a:r>
            <a:rPr lang="pt-BR" sz="800" dirty="0" err="1" smtClean="0"/>
            <a:t>and</a:t>
          </a:r>
          <a:r>
            <a:rPr lang="pt-BR" sz="800" dirty="0" smtClean="0"/>
            <a:t>  </a:t>
          </a:r>
          <a:r>
            <a:rPr lang="en-US" sz="800" noProof="0" dirty="0" smtClean="0"/>
            <a:t>graphs</a:t>
          </a:r>
          <a:r>
            <a:rPr lang="pt-BR" sz="800" dirty="0" smtClean="0"/>
            <a:t> for COVID </a:t>
          </a:r>
          <a:r>
            <a:rPr lang="pt-BR" sz="800" dirty="0" err="1" smtClean="0"/>
            <a:t>scenarios</a:t>
          </a:r>
          <a:endParaRPr lang="pt-BR" sz="800" dirty="0"/>
        </a:p>
      </dgm:t>
    </dgm:pt>
    <dgm:pt modelId="{DEF30448-AB0C-4D22-A764-3D143CEF67BD}" type="parTrans" cxnId="{74F6F97C-717F-4CF3-9CB2-10ADE7C7A52C}">
      <dgm:prSet/>
      <dgm:spPr/>
      <dgm:t>
        <a:bodyPr/>
        <a:lstStyle/>
        <a:p>
          <a:endParaRPr lang="pt-BR" sz="2400"/>
        </a:p>
      </dgm:t>
    </dgm:pt>
    <dgm:pt modelId="{2C4CEFA8-5BCC-47E8-95D8-C73FC002C112}" type="sibTrans" cxnId="{74F6F97C-717F-4CF3-9CB2-10ADE7C7A52C}">
      <dgm:prSet/>
      <dgm:spPr/>
      <dgm:t>
        <a:bodyPr/>
        <a:lstStyle/>
        <a:p>
          <a:endParaRPr lang="pt-BR" sz="2400"/>
        </a:p>
      </dgm:t>
    </dgm:pt>
    <dgm:pt modelId="{8D2AF9C2-7894-49E6-8DD0-23FC86D4A017}">
      <dgm:prSet phldrT="[Texto]" custT="1"/>
      <dgm:spPr/>
      <dgm:t>
        <a:bodyPr/>
        <a:lstStyle/>
        <a:p>
          <a:r>
            <a:rPr lang="pt-BR" sz="800" dirty="0" smtClean="0"/>
            <a:t>Manual ou </a:t>
          </a:r>
          <a:r>
            <a:rPr lang="pt-BR" sz="800" dirty="0" err="1" smtClean="0"/>
            <a:t>automatic</a:t>
          </a:r>
          <a:r>
            <a:rPr lang="pt-BR" sz="800" dirty="0" smtClean="0"/>
            <a:t> data </a:t>
          </a:r>
          <a:r>
            <a:rPr lang="pt-BR" sz="800" dirty="0" err="1" smtClean="0"/>
            <a:t>extraction</a:t>
          </a:r>
          <a:endParaRPr lang="pt-BR" sz="800" dirty="0"/>
        </a:p>
      </dgm:t>
    </dgm:pt>
    <dgm:pt modelId="{6A8663C7-BD96-40B4-9A66-F3BE55D6B748}" type="parTrans" cxnId="{ECE457AD-85B3-41DC-AC50-A4261CD45DD6}">
      <dgm:prSet/>
      <dgm:spPr/>
      <dgm:t>
        <a:bodyPr/>
        <a:lstStyle/>
        <a:p>
          <a:endParaRPr lang="pt-BR" sz="2400"/>
        </a:p>
      </dgm:t>
    </dgm:pt>
    <dgm:pt modelId="{316BAC3A-C3BB-469A-8521-B41C52F706A1}" type="sibTrans" cxnId="{ECE457AD-85B3-41DC-AC50-A4261CD45DD6}">
      <dgm:prSet/>
      <dgm:spPr/>
      <dgm:t>
        <a:bodyPr/>
        <a:lstStyle/>
        <a:p>
          <a:endParaRPr lang="pt-BR" sz="2400"/>
        </a:p>
      </dgm:t>
    </dgm:pt>
    <dgm:pt modelId="{CC485FC7-8EA7-48AE-8DF3-B0669CF6CE06}">
      <dgm:prSet phldrT="[Texto]" custT="1"/>
      <dgm:spPr/>
      <dgm:t>
        <a:bodyPr/>
        <a:lstStyle/>
        <a:p>
          <a:r>
            <a:rPr lang="pt-BR" sz="800" dirty="0" err="1" smtClean="0"/>
            <a:t>Calibration</a:t>
          </a:r>
          <a:r>
            <a:rPr lang="pt-BR" sz="800" dirty="0" smtClean="0"/>
            <a:t> </a:t>
          </a:r>
          <a:r>
            <a:rPr lang="pt-BR" sz="800" dirty="0" err="1" smtClean="0"/>
            <a:t>and</a:t>
          </a:r>
          <a:r>
            <a:rPr lang="pt-BR" sz="800" dirty="0" smtClean="0"/>
            <a:t> improve data </a:t>
          </a:r>
          <a:r>
            <a:rPr lang="pt-BR" sz="800" dirty="0" err="1" smtClean="0"/>
            <a:t>quality</a:t>
          </a:r>
          <a:endParaRPr lang="pt-BR" sz="800" dirty="0"/>
        </a:p>
      </dgm:t>
    </dgm:pt>
    <dgm:pt modelId="{BCAAFAC8-A64F-4106-8EED-693B1ED73AEF}" type="parTrans" cxnId="{D88D30C3-5EE9-45BE-A5FC-05C92C298295}">
      <dgm:prSet/>
      <dgm:spPr/>
      <dgm:t>
        <a:bodyPr/>
        <a:lstStyle/>
        <a:p>
          <a:endParaRPr lang="pt-BR" sz="2400"/>
        </a:p>
      </dgm:t>
    </dgm:pt>
    <dgm:pt modelId="{DE2DC9D7-BD36-4E94-8C12-433B9394A196}" type="sibTrans" cxnId="{D88D30C3-5EE9-45BE-A5FC-05C92C298295}">
      <dgm:prSet/>
      <dgm:spPr/>
      <dgm:t>
        <a:bodyPr/>
        <a:lstStyle/>
        <a:p>
          <a:endParaRPr lang="pt-BR" sz="2400"/>
        </a:p>
      </dgm:t>
    </dgm:pt>
    <dgm:pt modelId="{F9C769C7-66F4-4287-BFDF-48D01245E917}">
      <dgm:prSet phldrT="[Texto]" custT="1"/>
      <dgm:spPr/>
      <dgm:t>
        <a:bodyPr/>
        <a:lstStyle/>
        <a:p>
          <a:r>
            <a:rPr lang="pt-BR" sz="1000" b="1" dirty="0" smtClean="0"/>
            <a:t>Data </a:t>
          </a:r>
          <a:r>
            <a:rPr lang="pt-BR" sz="1000" b="1" dirty="0" err="1" smtClean="0"/>
            <a:t>validation</a:t>
          </a:r>
          <a:r>
            <a:rPr lang="pt-BR" sz="1000" b="1" dirty="0" smtClean="0"/>
            <a:t> </a:t>
          </a:r>
          <a:r>
            <a:rPr lang="pt-BR" sz="1000" b="1" dirty="0" err="1" smtClean="0"/>
            <a:t>and</a:t>
          </a:r>
          <a:r>
            <a:rPr lang="pt-BR" sz="1000" b="1" dirty="0" smtClean="0"/>
            <a:t> </a:t>
          </a:r>
          <a:r>
            <a:rPr lang="pt-BR" sz="1000" b="1" dirty="0" err="1" smtClean="0"/>
            <a:t>understanding</a:t>
          </a:r>
          <a:endParaRPr lang="pt-BR" sz="800" dirty="0"/>
        </a:p>
      </dgm:t>
    </dgm:pt>
    <dgm:pt modelId="{201D436B-74C5-4AC3-927A-842F11186795}" type="parTrans" cxnId="{4A8FB9AF-C076-4369-B911-5193A252B76A}">
      <dgm:prSet/>
      <dgm:spPr/>
      <dgm:t>
        <a:bodyPr/>
        <a:lstStyle/>
        <a:p>
          <a:endParaRPr lang="pt-BR" sz="2000"/>
        </a:p>
      </dgm:t>
    </dgm:pt>
    <dgm:pt modelId="{ED321506-72F5-4E46-90C8-41E832E85410}" type="sibTrans" cxnId="{4A8FB9AF-C076-4369-B911-5193A252B76A}">
      <dgm:prSet/>
      <dgm:spPr/>
      <dgm:t>
        <a:bodyPr/>
        <a:lstStyle/>
        <a:p>
          <a:endParaRPr lang="pt-BR" sz="2000"/>
        </a:p>
      </dgm:t>
    </dgm:pt>
    <dgm:pt modelId="{3BFA5963-7024-4800-A604-AA9402853060}">
      <dgm:prSet phldrT="[Texto]" custT="1"/>
      <dgm:spPr/>
      <dgm:t>
        <a:bodyPr/>
        <a:lstStyle/>
        <a:p>
          <a:r>
            <a:rPr lang="pt-BR" sz="800" dirty="0" err="1" smtClean="0"/>
            <a:t>Dashboards</a:t>
          </a:r>
          <a:r>
            <a:rPr lang="pt-BR" sz="800" dirty="0" smtClean="0"/>
            <a:t> for </a:t>
          </a:r>
          <a:r>
            <a:rPr lang="pt-BR" sz="800" dirty="0" err="1" smtClean="0"/>
            <a:t>decission</a:t>
          </a:r>
          <a:r>
            <a:rPr lang="pt-BR" sz="800" dirty="0" smtClean="0"/>
            <a:t> </a:t>
          </a:r>
          <a:r>
            <a:rPr lang="pt-BR" sz="800" dirty="0" err="1" smtClean="0"/>
            <a:t>support</a:t>
          </a:r>
          <a:endParaRPr lang="pt-BR" sz="1000" b="1" dirty="0"/>
        </a:p>
      </dgm:t>
    </dgm:pt>
    <dgm:pt modelId="{05BF0B20-EB20-4DA5-BC5D-7A957F303136}" type="parTrans" cxnId="{F3F290D9-A9AA-44D7-BB2D-D2CFA9FE51E1}">
      <dgm:prSet/>
      <dgm:spPr/>
      <dgm:t>
        <a:bodyPr/>
        <a:lstStyle/>
        <a:p>
          <a:endParaRPr lang="pt-BR" sz="2000"/>
        </a:p>
      </dgm:t>
    </dgm:pt>
    <dgm:pt modelId="{7DDCE11F-9013-4C40-BB4A-9EF333592690}" type="sibTrans" cxnId="{F3F290D9-A9AA-44D7-BB2D-D2CFA9FE51E1}">
      <dgm:prSet/>
      <dgm:spPr/>
      <dgm:t>
        <a:bodyPr/>
        <a:lstStyle/>
        <a:p>
          <a:endParaRPr lang="pt-BR" sz="2000"/>
        </a:p>
      </dgm:t>
    </dgm:pt>
    <dgm:pt modelId="{C982D82C-B36F-41E8-9B0C-F05C75AC3BF0}" type="pres">
      <dgm:prSet presAssocID="{9C98B0C6-51E2-4DFD-ACBE-3A30E06950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ED43FF3-7449-4EDD-A3C5-F771EC00EC0C}" type="pres">
      <dgm:prSet presAssocID="{9C98B0C6-51E2-4DFD-ACBE-3A30E0695044}" presName="cycle" presStyleCnt="0"/>
      <dgm:spPr/>
      <dgm:t>
        <a:bodyPr/>
        <a:lstStyle/>
        <a:p>
          <a:endParaRPr lang="pt-BR"/>
        </a:p>
      </dgm:t>
    </dgm:pt>
    <dgm:pt modelId="{9DEE7423-0BE5-45B9-9547-88D01E7A5845}" type="pres">
      <dgm:prSet presAssocID="{F26A88D4-6A5A-4345-B723-B3E98BACF88B}" presName="nodeFirstNode" presStyleLbl="node1" presStyleIdx="0" presStyleCnt="5" custScaleX="108667" custScaleY="11092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1CBE02-A60B-4BD1-AFD8-635B514D9458}" type="pres">
      <dgm:prSet presAssocID="{C0056DE1-40AB-4D20-8238-E7F3676C53EF}" presName="sibTransFirstNode" presStyleLbl="bgShp" presStyleIdx="0" presStyleCnt="1" custScaleX="160663"/>
      <dgm:spPr/>
      <dgm:t>
        <a:bodyPr/>
        <a:lstStyle/>
        <a:p>
          <a:endParaRPr lang="pt-BR"/>
        </a:p>
      </dgm:t>
    </dgm:pt>
    <dgm:pt modelId="{7539075E-DC4E-431E-8F7A-05D1A98D0E61}" type="pres">
      <dgm:prSet presAssocID="{F9C769C7-66F4-4287-BFDF-48D01245E917}" presName="nodeFollowingNodes" presStyleLbl="node1" presStyleIdx="1" presStyleCnt="5" custScaleX="121622" custScaleY="146435" custRadScaleRad="150617" custRadScaleInc="702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B6BB2C-21B0-43CC-8096-570EA8E5985F}" type="pres">
      <dgm:prSet presAssocID="{394654BC-479B-4C9C-A9AE-E243F454D56A}" presName="nodeFollowingNodes" presStyleLbl="node1" presStyleIdx="2" presStyleCnt="5" custScaleX="123561" custRadScaleRad="92911" custRadScaleInc="-70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81DE0D-3866-4B01-9735-46EF9C845FCE}" type="pres">
      <dgm:prSet presAssocID="{1748A4E1-8965-41FA-BF5F-040B1545C9FA}" presName="nodeFollowingNodes" presStyleLbl="node1" presStyleIdx="3" presStyleCnt="5" custRadScaleRad="118735" custRadScaleInc="414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C8D03A-A109-4B6F-9AA1-9FD9CF73959F}" type="pres">
      <dgm:prSet presAssocID="{8CE5E3E0-07B9-48DA-9EE1-7E915DA9AF6C}" presName="nodeFollowingNodes" presStyleLbl="node1" presStyleIdx="4" presStyleCnt="5" custScaleX="136842" custScaleY="127834" custRadScaleRad="177279" custRadScaleInc="-108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8FB9AF-C076-4369-B911-5193A252B76A}" srcId="{9C98B0C6-51E2-4DFD-ACBE-3A30E0695044}" destId="{F9C769C7-66F4-4287-BFDF-48D01245E917}" srcOrd="1" destOrd="0" parTransId="{201D436B-74C5-4AC3-927A-842F11186795}" sibTransId="{ED321506-72F5-4E46-90C8-41E832E85410}"/>
    <dgm:cxn modelId="{7B4892AC-8A20-4574-978C-C1B1D48ED7E5}" type="presOf" srcId="{F9C769C7-66F4-4287-BFDF-48D01245E917}" destId="{7539075E-DC4E-431E-8F7A-05D1A98D0E61}" srcOrd="0" destOrd="0" presId="urn:microsoft.com/office/officeart/2005/8/layout/cycle3"/>
    <dgm:cxn modelId="{BC148F7B-D090-4083-95DC-EB994D34399F}" type="presOf" srcId="{1748A4E1-8965-41FA-BF5F-040B1545C9FA}" destId="{FF81DE0D-3866-4B01-9735-46EF9C845FCE}" srcOrd="0" destOrd="0" presId="urn:microsoft.com/office/officeart/2005/8/layout/cycle3"/>
    <dgm:cxn modelId="{80B71932-D4C3-477A-84AD-8876032069CB}" type="presOf" srcId="{8D2AF9C2-7894-49E6-8DD0-23FC86D4A017}" destId="{FF81DE0D-3866-4B01-9735-46EF9C845FCE}" srcOrd="0" destOrd="1" presId="urn:microsoft.com/office/officeart/2005/8/layout/cycle3"/>
    <dgm:cxn modelId="{041C540C-2F19-4340-8F89-162380BD6FC4}" type="presOf" srcId="{78D29E8C-10FA-4C09-9DE3-8181574D1C7A}" destId="{9DEE7423-0BE5-45B9-9547-88D01E7A5845}" srcOrd="0" destOrd="1" presId="urn:microsoft.com/office/officeart/2005/8/layout/cycle3"/>
    <dgm:cxn modelId="{D88D30C3-5EE9-45BE-A5FC-05C92C298295}" srcId="{8CE5E3E0-07B9-48DA-9EE1-7E915DA9AF6C}" destId="{CC485FC7-8EA7-48AE-8DF3-B0669CF6CE06}" srcOrd="1" destOrd="0" parTransId="{BCAAFAC8-A64F-4106-8EED-693B1ED73AEF}" sibTransId="{DE2DC9D7-BD36-4E94-8C12-433B9394A196}"/>
    <dgm:cxn modelId="{65778054-9CC5-4296-841B-7C853B89F9DA}" type="presOf" srcId="{CC485FC7-8EA7-48AE-8DF3-B0669CF6CE06}" destId="{0EC8D03A-A109-4B6F-9AA1-9FD9CF73959F}" srcOrd="0" destOrd="2" presId="urn:microsoft.com/office/officeart/2005/8/layout/cycle3"/>
    <dgm:cxn modelId="{AA99CDE0-9A1D-4584-8FBE-A6815B3146A6}" srcId="{F26A88D4-6A5A-4345-B723-B3E98BACF88B}" destId="{78D29E8C-10FA-4C09-9DE3-8181574D1C7A}" srcOrd="0" destOrd="0" parTransId="{A1F97FF5-54DC-4BBA-BD21-2CA9080C75D3}" sibTransId="{23076F0D-E185-4ABB-8BC0-031578E26DCB}"/>
    <dgm:cxn modelId="{ECE457AD-85B3-41DC-AC50-A4261CD45DD6}" srcId="{1748A4E1-8965-41FA-BF5F-040B1545C9FA}" destId="{8D2AF9C2-7894-49E6-8DD0-23FC86D4A017}" srcOrd="0" destOrd="0" parTransId="{6A8663C7-BD96-40B4-9A66-F3BE55D6B748}" sibTransId="{316BAC3A-C3BB-469A-8521-B41C52F706A1}"/>
    <dgm:cxn modelId="{2D98CB55-5668-4FC3-B462-96DDA07EC6B0}" srcId="{F9C769C7-66F4-4287-BFDF-48D01245E917}" destId="{23C9B046-9E1A-447A-BC41-FCFE420999DC}" srcOrd="0" destOrd="0" parTransId="{9AD90FDE-5AF8-463F-B630-7C892CFD7DB0}" sibTransId="{83D92C58-68FC-4212-AEC3-C02C4971947B}"/>
    <dgm:cxn modelId="{CAF1EBC1-4E83-4DC7-B981-B15FB177CB90}" type="presOf" srcId="{9C98B0C6-51E2-4DFD-ACBE-3A30E0695044}" destId="{C982D82C-B36F-41E8-9B0C-F05C75AC3BF0}" srcOrd="0" destOrd="0" presId="urn:microsoft.com/office/officeart/2005/8/layout/cycle3"/>
    <dgm:cxn modelId="{20110B37-23F3-40B1-A3D9-D49127D687FE}" srcId="{9C98B0C6-51E2-4DFD-ACBE-3A30E0695044}" destId="{F26A88D4-6A5A-4345-B723-B3E98BACF88B}" srcOrd="0" destOrd="0" parTransId="{277048B0-B391-4BAE-965F-D00F0C2C6737}" sibTransId="{C0056DE1-40AB-4D20-8238-E7F3676C53EF}"/>
    <dgm:cxn modelId="{13A7FF37-C11A-4DA1-ADFB-B5D708E058CC}" type="presOf" srcId="{3BFA5963-7024-4800-A604-AA9402853060}" destId="{0EC8D03A-A109-4B6F-9AA1-9FD9CF73959F}" srcOrd="0" destOrd="1" presId="urn:microsoft.com/office/officeart/2005/8/layout/cycle3"/>
    <dgm:cxn modelId="{389D739D-E52A-4360-9206-24B25E44E2FC}" srcId="{9C98B0C6-51E2-4DFD-ACBE-3A30E0695044}" destId="{8CE5E3E0-07B9-48DA-9EE1-7E915DA9AF6C}" srcOrd="4" destOrd="0" parTransId="{BFDF7D5B-22BF-46A3-9172-5B5C85AEF54B}" sibTransId="{DF34F8B9-8D12-4374-9828-A0735FB15C02}"/>
    <dgm:cxn modelId="{48E1BF26-E924-4A51-AD6C-063845BF6B04}" srcId="{9C98B0C6-51E2-4DFD-ACBE-3A30E0695044}" destId="{1748A4E1-8965-41FA-BF5F-040B1545C9FA}" srcOrd="3" destOrd="0" parTransId="{7F7B0F4F-6C25-453C-8F2A-8085AC0100FC}" sibTransId="{AEEE5A3D-A532-4A81-849F-CDE75E16CEA4}"/>
    <dgm:cxn modelId="{4D844980-B936-48A7-B682-0CDB45DF7622}" type="presOf" srcId="{8CE5E3E0-07B9-48DA-9EE1-7E915DA9AF6C}" destId="{0EC8D03A-A109-4B6F-9AA1-9FD9CF73959F}" srcOrd="0" destOrd="0" presId="urn:microsoft.com/office/officeart/2005/8/layout/cycle3"/>
    <dgm:cxn modelId="{1C70EF6A-8F6D-4E2B-B58D-26236F38BC9F}" type="presOf" srcId="{C0056DE1-40AB-4D20-8238-E7F3676C53EF}" destId="{F01CBE02-A60B-4BD1-AFD8-635B514D9458}" srcOrd="0" destOrd="0" presId="urn:microsoft.com/office/officeart/2005/8/layout/cycle3"/>
    <dgm:cxn modelId="{74F6F97C-717F-4CF3-9CB2-10ADE7C7A52C}" srcId="{394654BC-479B-4C9C-A9AE-E243F454D56A}" destId="{1E6D9325-3F05-4712-AA61-A3516159C5B8}" srcOrd="0" destOrd="0" parTransId="{DEF30448-AB0C-4D22-A764-3D143CEF67BD}" sibTransId="{2C4CEFA8-5BCC-47E8-95D8-C73FC002C112}"/>
    <dgm:cxn modelId="{AFC2A147-5DCB-44B7-B41D-CB76DC33EBA5}" type="presOf" srcId="{F26A88D4-6A5A-4345-B723-B3E98BACF88B}" destId="{9DEE7423-0BE5-45B9-9547-88D01E7A5845}" srcOrd="0" destOrd="0" presId="urn:microsoft.com/office/officeart/2005/8/layout/cycle3"/>
    <dgm:cxn modelId="{F3F290D9-A9AA-44D7-BB2D-D2CFA9FE51E1}" srcId="{8CE5E3E0-07B9-48DA-9EE1-7E915DA9AF6C}" destId="{3BFA5963-7024-4800-A604-AA9402853060}" srcOrd="0" destOrd="0" parTransId="{05BF0B20-EB20-4DA5-BC5D-7A957F303136}" sibTransId="{7DDCE11F-9013-4C40-BB4A-9EF333592690}"/>
    <dgm:cxn modelId="{1CD5733E-E6D2-4E65-B7B2-C7C7ACC34FFE}" srcId="{9C98B0C6-51E2-4DFD-ACBE-3A30E0695044}" destId="{394654BC-479B-4C9C-A9AE-E243F454D56A}" srcOrd="2" destOrd="0" parTransId="{10730BF7-2EEE-4FF4-947F-6826A433E3C4}" sibTransId="{E537308F-3A1C-4D33-89A4-CB72605C53F6}"/>
    <dgm:cxn modelId="{BE3EFBDD-7BBC-4381-ABB8-7913E1C2EDF8}" type="presOf" srcId="{23C9B046-9E1A-447A-BC41-FCFE420999DC}" destId="{7539075E-DC4E-431E-8F7A-05D1A98D0E61}" srcOrd="0" destOrd="1" presId="urn:microsoft.com/office/officeart/2005/8/layout/cycle3"/>
    <dgm:cxn modelId="{BE18C332-485F-4C9E-A02B-12D5DD713553}" type="presOf" srcId="{394654BC-479B-4C9C-A9AE-E243F454D56A}" destId="{72B6BB2C-21B0-43CC-8096-570EA8E5985F}" srcOrd="0" destOrd="0" presId="urn:microsoft.com/office/officeart/2005/8/layout/cycle3"/>
    <dgm:cxn modelId="{CEBCD9FE-F50C-4186-A04E-8961BF0BDF1C}" type="presOf" srcId="{1E6D9325-3F05-4712-AA61-A3516159C5B8}" destId="{72B6BB2C-21B0-43CC-8096-570EA8E5985F}" srcOrd="0" destOrd="1" presId="urn:microsoft.com/office/officeart/2005/8/layout/cycle3"/>
    <dgm:cxn modelId="{500B46C8-D708-4165-9866-BDBF9DA5D5C0}" type="presParOf" srcId="{C982D82C-B36F-41E8-9B0C-F05C75AC3BF0}" destId="{EED43FF3-7449-4EDD-A3C5-F771EC00EC0C}" srcOrd="0" destOrd="0" presId="urn:microsoft.com/office/officeart/2005/8/layout/cycle3"/>
    <dgm:cxn modelId="{C9356635-A037-49F7-8728-4601B3ADC657}" type="presParOf" srcId="{EED43FF3-7449-4EDD-A3C5-F771EC00EC0C}" destId="{9DEE7423-0BE5-45B9-9547-88D01E7A5845}" srcOrd="0" destOrd="0" presId="urn:microsoft.com/office/officeart/2005/8/layout/cycle3"/>
    <dgm:cxn modelId="{6367B548-68A0-46F0-9484-CFE47C4CD368}" type="presParOf" srcId="{EED43FF3-7449-4EDD-A3C5-F771EC00EC0C}" destId="{F01CBE02-A60B-4BD1-AFD8-635B514D9458}" srcOrd="1" destOrd="0" presId="urn:microsoft.com/office/officeart/2005/8/layout/cycle3"/>
    <dgm:cxn modelId="{A94ED7CF-51D2-4D21-BE84-56B7D838ED33}" type="presParOf" srcId="{EED43FF3-7449-4EDD-A3C5-F771EC00EC0C}" destId="{7539075E-DC4E-431E-8F7A-05D1A98D0E61}" srcOrd="2" destOrd="0" presId="urn:microsoft.com/office/officeart/2005/8/layout/cycle3"/>
    <dgm:cxn modelId="{B4D6720E-A736-49E3-87DA-BA318A608419}" type="presParOf" srcId="{EED43FF3-7449-4EDD-A3C5-F771EC00EC0C}" destId="{72B6BB2C-21B0-43CC-8096-570EA8E5985F}" srcOrd="3" destOrd="0" presId="urn:microsoft.com/office/officeart/2005/8/layout/cycle3"/>
    <dgm:cxn modelId="{3867BA01-DC12-443D-B5EF-2B8874C27A67}" type="presParOf" srcId="{EED43FF3-7449-4EDD-A3C5-F771EC00EC0C}" destId="{FF81DE0D-3866-4B01-9735-46EF9C845FCE}" srcOrd="4" destOrd="0" presId="urn:microsoft.com/office/officeart/2005/8/layout/cycle3"/>
    <dgm:cxn modelId="{86CF47DD-4805-40C1-8375-DB933052704D}" type="presParOf" srcId="{EED43FF3-7449-4EDD-A3C5-F771EC00EC0C}" destId="{0EC8D03A-A109-4B6F-9AA1-9FD9CF73959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D167E-1406-427D-BC15-8ED16965A29A}">
      <dsp:nvSpPr>
        <dsp:cNvPr id="0" name=""/>
        <dsp:cNvSpPr/>
      </dsp:nvSpPr>
      <dsp:spPr>
        <a:xfrm>
          <a:off x="1267127" y="1143"/>
          <a:ext cx="864667" cy="56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 rtl="0">
            <a:lnSpc>
              <a:spcPct val="114999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rgbClr val="000000"/>
              </a:solidFill>
            </a:rPr>
            <a:t>Phenomenology </a:t>
          </a:r>
          <a:endParaRPr lang="en-US" sz="700" kern="1200"/>
        </a:p>
      </dsp:txBody>
      <dsp:txXfrm>
        <a:off x="1294563" y="28579"/>
        <a:ext cx="809795" cy="507161"/>
      </dsp:txXfrm>
    </dsp:sp>
    <dsp:sp modelId="{D63B12DC-87B9-4259-9DE7-602399D69049}">
      <dsp:nvSpPr>
        <dsp:cNvPr id="0" name=""/>
        <dsp:cNvSpPr/>
      </dsp:nvSpPr>
      <dsp:spPr>
        <a:xfrm>
          <a:off x="575534" y="282159"/>
          <a:ext cx="2247852" cy="2247852"/>
        </a:xfrm>
        <a:custGeom>
          <a:avLst/>
          <a:gdLst/>
          <a:ahLst/>
          <a:cxnLst/>
          <a:rect l="0" t="0" r="0" b="0"/>
          <a:pathLst>
            <a:path>
              <a:moveTo>
                <a:pt x="1562213" y="88979"/>
              </a:moveTo>
              <a:arcTo wR="1123926" hR="1123926" stAng="17577122" swAng="19637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C8B34-AA0A-4019-A9E0-58015A940C8D}">
      <dsp:nvSpPr>
        <dsp:cNvPr id="0" name=""/>
        <dsp:cNvSpPr/>
      </dsp:nvSpPr>
      <dsp:spPr>
        <a:xfrm>
          <a:off x="2336044" y="777757"/>
          <a:ext cx="864667" cy="56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114999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rgbClr val="000000"/>
              </a:solidFill>
            </a:rPr>
            <a:t>IoT devices </a:t>
          </a:r>
          <a:endParaRPr lang="en-US" sz="700" kern="1200"/>
        </a:p>
      </dsp:txBody>
      <dsp:txXfrm>
        <a:off x="2363480" y="805193"/>
        <a:ext cx="809795" cy="507161"/>
      </dsp:txXfrm>
    </dsp:sp>
    <dsp:sp modelId="{6B470DAE-5E4F-40FF-A31E-8F7BC5ABE54B}">
      <dsp:nvSpPr>
        <dsp:cNvPr id="0" name=""/>
        <dsp:cNvSpPr/>
      </dsp:nvSpPr>
      <dsp:spPr>
        <a:xfrm>
          <a:off x="575534" y="282159"/>
          <a:ext cx="2247852" cy="2247852"/>
        </a:xfrm>
        <a:custGeom>
          <a:avLst/>
          <a:gdLst/>
          <a:ahLst/>
          <a:cxnLst/>
          <a:rect l="0" t="0" r="0" b="0"/>
          <a:pathLst>
            <a:path>
              <a:moveTo>
                <a:pt x="2246297" y="1064820"/>
              </a:moveTo>
              <a:arcTo wR="1123926" hR="1123926" stAng="21419130" swAng="21979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AF4FB-815D-4632-BCBA-EFCD8B4756EC}">
      <dsp:nvSpPr>
        <dsp:cNvPr id="0" name=""/>
        <dsp:cNvSpPr/>
      </dsp:nvSpPr>
      <dsp:spPr>
        <a:xfrm>
          <a:off x="1927754" y="2034345"/>
          <a:ext cx="864667" cy="56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114999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rgbClr val="000000"/>
              </a:solidFill>
            </a:rPr>
            <a:t>Integration phase</a:t>
          </a:r>
          <a:endParaRPr lang="en-US" sz="700" kern="1200"/>
        </a:p>
      </dsp:txBody>
      <dsp:txXfrm>
        <a:off x="1955190" y="2061781"/>
        <a:ext cx="809795" cy="507161"/>
      </dsp:txXfrm>
    </dsp:sp>
    <dsp:sp modelId="{29910FAC-15DD-414A-8625-33EB21BBBF51}">
      <dsp:nvSpPr>
        <dsp:cNvPr id="0" name=""/>
        <dsp:cNvSpPr/>
      </dsp:nvSpPr>
      <dsp:spPr>
        <a:xfrm>
          <a:off x="575534" y="282159"/>
          <a:ext cx="2247852" cy="2247852"/>
        </a:xfrm>
        <a:custGeom>
          <a:avLst/>
          <a:gdLst/>
          <a:ahLst/>
          <a:cxnLst/>
          <a:rect l="0" t="0" r="0" b="0"/>
          <a:pathLst>
            <a:path>
              <a:moveTo>
                <a:pt x="1347747" y="2225341"/>
              </a:moveTo>
              <a:arcTo wR="1123926" hR="1123926" stAng="4710792" swAng="13784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C7592-CFBB-4609-969F-F55DAD3D2FD9}">
      <dsp:nvSpPr>
        <dsp:cNvPr id="0" name=""/>
        <dsp:cNvSpPr/>
      </dsp:nvSpPr>
      <dsp:spPr>
        <a:xfrm>
          <a:off x="606500" y="2034345"/>
          <a:ext cx="864667" cy="56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114999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rgbClr val="000000"/>
              </a:solidFill>
            </a:rPr>
            <a:t>Acquiring real data </a:t>
          </a:r>
          <a:endParaRPr lang="en-US" sz="700" kern="1200"/>
        </a:p>
      </dsp:txBody>
      <dsp:txXfrm>
        <a:off x="633936" y="2061781"/>
        <a:ext cx="809795" cy="507161"/>
      </dsp:txXfrm>
    </dsp:sp>
    <dsp:sp modelId="{433F186F-067A-4082-8AB2-02DBEE1B4108}">
      <dsp:nvSpPr>
        <dsp:cNvPr id="0" name=""/>
        <dsp:cNvSpPr/>
      </dsp:nvSpPr>
      <dsp:spPr>
        <a:xfrm>
          <a:off x="575534" y="282159"/>
          <a:ext cx="2247852" cy="2247852"/>
        </a:xfrm>
        <a:custGeom>
          <a:avLst/>
          <a:gdLst/>
          <a:ahLst/>
          <a:cxnLst/>
          <a:rect l="0" t="0" r="0" b="0"/>
          <a:pathLst>
            <a:path>
              <a:moveTo>
                <a:pt x="187986" y="1746201"/>
              </a:moveTo>
              <a:arcTo wR="1123926" hR="1123926" stAng="8782884" swAng="21979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C9C8F-0F5F-4177-99B7-720DBC3C7757}">
      <dsp:nvSpPr>
        <dsp:cNvPr id="0" name=""/>
        <dsp:cNvSpPr/>
      </dsp:nvSpPr>
      <dsp:spPr>
        <a:xfrm>
          <a:off x="198209" y="777757"/>
          <a:ext cx="864667" cy="562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114999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rgbClr val="000000"/>
              </a:solidFill>
            </a:rPr>
            <a:t>Space temporal analysis</a:t>
          </a:r>
          <a:endParaRPr lang="pt-BR" sz="700" kern="1200"/>
        </a:p>
      </dsp:txBody>
      <dsp:txXfrm>
        <a:off x="225645" y="805193"/>
        <a:ext cx="809795" cy="507161"/>
      </dsp:txXfrm>
    </dsp:sp>
    <dsp:sp modelId="{87401505-B966-4C3C-9BD3-CC83F314D166}">
      <dsp:nvSpPr>
        <dsp:cNvPr id="0" name=""/>
        <dsp:cNvSpPr/>
      </dsp:nvSpPr>
      <dsp:spPr>
        <a:xfrm>
          <a:off x="575534" y="282159"/>
          <a:ext cx="2247852" cy="2247852"/>
        </a:xfrm>
        <a:custGeom>
          <a:avLst/>
          <a:gdLst/>
          <a:ahLst/>
          <a:cxnLst/>
          <a:rect l="0" t="0" r="0" b="0"/>
          <a:pathLst>
            <a:path>
              <a:moveTo>
                <a:pt x="195664" y="490253"/>
              </a:moveTo>
              <a:arcTo wR="1123926" hR="1123926" stAng="12859151" swAng="19637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CBE02-A60B-4BD1-AFD8-635B514D9458}">
      <dsp:nvSpPr>
        <dsp:cNvPr id="0" name=""/>
        <dsp:cNvSpPr/>
      </dsp:nvSpPr>
      <dsp:spPr>
        <a:xfrm>
          <a:off x="777600" y="-31612"/>
          <a:ext cx="4246560" cy="2643147"/>
        </a:xfrm>
        <a:prstGeom prst="circularArrow">
          <a:avLst>
            <a:gd name="adj1" fmla="val 5544"/>
            <a:gd name="adj2" fmla="val 330680"/>
            <a:gd name="adj3" fmla="val 13629749"/>
            <a:gd name="adj4" fmla="val 17475583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E7423-0BE5-45B9-9547-88D01E7A5845}">
      <dsp:nvSpPr>
        <dsp:cNvPr id="0" name=""/>
        <dsp:cNvSpPr/>
      </dsp:nvSpPr>
      <dsp:spPr>
        <a:xfrm>
          <a:off x="2243466" y="-16094"/>
          <a:ext cx="1314829" cy="6710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noProof="0" dirty="0" smtClean="0"/>
            <a:t>Searching</a:t>
          </a:r>
          <a:r>
            <a:rPr lang="pt-BR" sz="1000" b="1" kern="1200" dirty="0" smtClean="0"/>
            <a:t> data </a:t>
          </a:r>
          <a:r>
            <a:rPr lang="pt-BR" sz="1000" b="1" kern="1200" smtClean="0"/>
            <a:t>sources</a:t>
          </a:r>
          <a:endParaRPr lang="pt-BR" sz="10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800" kern="1200" dirty="0" err="1" smtClean="0"/>
            <a:t>Identifications</a:t>
          </a:r>
          <a:r>
            <a:rPr lang="pt-BR" sz="800" kern="1200" dirty="0" smtClean="0"/>
            <a:t> </a:t>
          </a:r>
          <a:r>
            <a:rPr lang="pt-BR" sz="800" kern="1200" dirty="0" err="1" smtClean="0"/>
            <a:t>and</a:t>
          </a:r>
          <a:r>
            <a:rPr lang="pt-BR" sz="800" kern="1200" dirty="0" smtClean="0"/>
            <a:t> </a:t>
          </a:r>
          <a:r>
            <a:rPr lang="pt-BR" sz="800" kern="1200" dirty="0" err="1" smtClean="0"/>
            <a:t>agreements</a:t>
          </a:r>
          <a:endParaRPr lang="pt-BR" sz="800" kern="1200" dirty="0"/>
        </a:p>
      </dsp:txBody>
      <dsp:txXfrm>
        <a:off x="2276224" y="16664"/>
        <a:ext cx="1249313" cy="605541"/>
      </dsp:txXfrm>
    </dsp:sp>
    <dsp:sp modelId="{7539075E-DC4E-431E-8F7A-05D1A98D0E61}">
      <dsp:nvSpPr>
        <dsp:cNvPr id="0" name=""/>
        <dsp:cNvSpPr/>
      </dsp:nvSpPr>
      <dsp:spPr>
        <a:xfrm>
          <a:off x="3813847" y="599053"/>
          <a:ext cx="1471580" cy="8859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Data </a:t>
          </a:r>
          <a:r>
            <a:rPr lang="pt-BR" sz="1000" b="1" kern="1200" dirty="0" err="1" smtClean="0"/>
            <a:t>validation</a:t>
          </a:r>
          <a:r>
            <a:rPr lang="pt-BR" sz="1000" b="1" kern="1200" dirty="0" smtClean="0"/>
            <a:t> </a:t>
          </a:r>
          <a:r>
            <a:rPr lang="pt-BR" sz="1000" b="1" kern="1200" dirty="0" err="1" smtClean="0"/>
            <a:t>and</a:t>
          </a:r>
          <a:r>
            <a:rPr lang="pt-BR" sz="1000" b="1" kern="1200" dirty="0" smtClean="0"/>
            <a:t> </a:t>
          </a:r>
          <a:r>
            <a:rPr lang="pt-BR" sz="1000" b="1" kern="1200" dirty="0" err="1" smtClean="0"/>
            <a:t>understanding</a:t>
          </a:r>
          <a:endParaRPr lang="pt-BR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Understand the purpose, boundaries and spatiotemporal aspects</a:t>
          </a:r>
          <a:r>
            <a:rPr lang="pt-BR" sz="800" kern="1200" dirty="0" smtClean="0"/>
            <a:t> </a:t>
          </a:r>
          <a:endParaRPr lang="pt-BR" sz="800" kern="1200" dirty="0"/>
        </a:p>
      </dsp:txBody>
      <dsp:txXfrm>
        <a:off x="3857093" y="642299"/>
        <a:ext cx="1385088" cy="799412"/>
      </dsp:txXfrm>
    </dsp:sp>
    <dsp:sp modelId="{72B6BB2C-21B0-43CC-8096-570EA8E5985F}">
      <dsp:nvSpPr>
        <dsp:cNvPr id="0" name=""/>
        <dsp:cNvSpPr/>
      </dsp:nvSpPr>
      <dsp:spPr>
        <a:xfrm>
          <a:off x="2829945" y="1943424"/>
          <a:ext cx="1495041" cy="6049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noProof="0" dirty="0" smtClean="0"/>
            <a:t>Integration on  presentation layer</a:t>
          </a:r>
          <a:endParaRPr lang="en-US" sz="1000" b="1" kern="1200" noProof="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noProof="0" dirty="0" smtClean="0"/>
            <a:t>Integrate reports</a:t>
          </a:r>
          <a:r>
            <a:rPr lang="pt-BR" sz="800" kern="1200" dirty="0" smtClean="0"/>
            <a:t> </a:t>
          </a:r>
          <a:r>
            <a:rPr lang="pt-BR" sz="800" kern="1200" dirty="0" err="1" smtClean="0"/>
            <a:t>and</a:t>
          </a:r>
          <a:r>
            <a:rPr lang="pt-BR" sz="800" kern="1200" dirty="0" smtClean="0"/>
            <a:t>  </a:t>
          </a:r>
          <a:r>
            <a:rPr lang="en-US" sz="800" kern="1200" noProof="0" dirty="0" smtClean="0"/>
            <a:t>graphs</a:t>
          </a:r>
          <a:r>
            <a:rPr lang="pt-BR" sz="800" kern="1200" dirty="0" smtClean="0"/>
            <a:t> for COVID </a:t>
          </a:r>
          <a:r>
            <a:rPr lang="pt-BR" sz="800" kern="1200" dirty="0" err="1" smtClean="0"/>
            <a:t>scenarios</a:t>
          </a:r>
          <a:endParaRPr lang="pt-BR" sz="800" kern="1200" dirty="0"/>
        </a:p>
      </dsp:txBody>
      <dsp:txXfrm>
        <a:off x="2859478" y="1972957"/>
        <a:ext cx="1435975" cy="545915"/>
      </dsp:txXfrm>
    </dsp:sp>
    <dsp:sp modelId="{FF81DE0D-3866-4B01-9735-46EF9C845FCE}">
      <dsp:nvSpPr>
        <dsp:cNvPr id="0" name=""/>
        <dsp:cNvSpPr/>
      </dsp:nvSpPr>
      <dsp:spPr>
        <a:xfrm>
          <a:off x="1126942" y="1795712"/>
          <a:ext cx="1209962" cy="6049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err="1" smtClean="0"/>
            <a:t>Systematic</a:t>
          </a:r>
          <a:r>
            <a:rPr lang="pt-BR" sz="1000" b="1" kern="1200" dirty="0" smtClean="0"/>
            <a:t> data </a:t>
          </a:r>
          <a:r>
            <a:rPr lang="pt-BR" sz="1000" b="1" kern="1200" dirty="0" err="1" smtClean="0"/>
            <a:t>collection</a:t>
          </a:r>
          <a:endParaRPr lang="pt-BR" sz="10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800" kern="1200" dirty="0" smtClean="0"/>
            <a:t>Manual ou </a:t>
          </a:r>
          <a:r>
            <a:rPr lang="pt-BR" sz="800" kern="1200" dirty="0" err="1" smtClean="0"/>
            <a:t>automatic</a:t>
          </a:r>
          <a:r>
            <a:rPr lang="pt-BR" sz="800" kern="1200" dirty="0" smtClean="0"/>
            <a:t> data </a:t>
          </a:r>
          <a:r>
            <a:rPr lang="pt-BR" sz="800" kern="1200" dirty="0" err="1" smtClean="0"/>
            <a:t>extraction</a:t>
          </a:r>
          <a:endParaRPr lang="pt-BR" sz="800" kern="1200" dirty="0"/>
        </a:p>
      </dsp:txBody>
      <dsp:txXfrm>
        <a:off x="1156475" y="1825245"/>
        <a:ext cx="1150896" cy="545915"/>
      </dsp:txXfrm>
    </dsp:sp>
    <dsp:sp modelId="{0EC8D03A-A109-4B6F-9AA1-9FD9CF73959F}">
      <dsp:nvSpPr>
        <dsp:cNvPr id="0" name=""/>
        <dsp:cNvSpPr/>
      </dsp:nvSpPr>
      <dsp:spPr>
        <a:xfrm>
          <a:off x="114771" y="662349"/>
          <a:ext cx="1655736" cy="7733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Data </a:t>
          </a:r>
          <a:r>
            <a:rPr lang="pt-BR" sz="1000" b="1" kern="1200" dirty="0" err="1" smtClean="0"/>
            <a:t>Visualization</a:t>
          </a:r>
          <a:endParaRPr lang="pt-BR" sz="10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800" kern="1200" dirty="0" err="1" smtClean="0"/>
            <a:t>Dashboards</a:t>
          </a:r>
          <a:r>
            <a:rPr lang="pt-BR" sz="800" kern="1200" dirty="0" smtClean="0"/>
            <a:t> for </a:t>
          </a:r>
          <a:r>
            <a:rPr lang="pt-BR" sz="800" kern="1200" dirty="0" err="1" smtClean="0"/>
            <a:t>decission</a:t>
          </a:r>
          <a:r>
            <a:rPr lang="pt-BR" sz="800" kern="1200" dirty="0" smtClean="0"/>
            <a:t> </a:t>
          </a:r>
          <a:r>
            <a:rPr lang="pt-BR" sz="800" kern="1200" dirty="0" err="1" smtClean="0"/>
            <a:t>support</a:t>
          </a:r>
          <a:endParaRPr lang="pt-BR" sz="10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800" kern="1200" dirty="0" err="1" smtClean="0"/>
            <a:t>Calibration</a:t>
          </a:r>
          <a:r>
            <a:rPr lang="pt-BR" sz="800" kern="1200" dirty="0" smtClean="0"/>
            <a:t> </a:t>
          </a:r>
          <a:r>
            <a:rPr lang="pt-BR" sz="800" kern="1200" dirty="0" err="1" smtClean="0"/>
            <a:t>and</a:t>
          </a:r>
          <a:r>
            <a:rPr lang="pt-BR" sz="800" kern="1200" dirty="0" smtClean="0"/>
            <a:t> improve data </a:t>
          </a:r>
          <a:r>
            <a:rPr lang="pt-BR" sz="800" kern="1200" dirty="0" err="1" smtClean="0"/>
            <a:t>quality</a:t>
          </a:r>
          <a:endParaRPr lang="pt-BR" sz="800" kern="1200" dirty="0"/>
        </a:p>
      </dsp:txBody>
      <dsp:txXfrm>
        <a:off x="152524" y="700102"/>
        <a:ext cx="1580230" cy="697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290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f35bfc74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f35bfc74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f35bfc74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f35bfc74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dd26263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dd26263f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dd26263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dd26263f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35bfc7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35bfc7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hyperlink" Target="https://drive.google.com/file/d/1cz9WPtIE4qKBGLAtkeJjWE3Jy-jIpmnC/view" TargetMode="External"/><Relationship Id="rId4" Type="http://schemas.openxmlformats.org/officeDocument/2006/relationships/hyperlink" Target="InterSCity-IPT-OD-COVID-19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rulhometro.com.b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7075"/>
            <a:ext cx="9144000" cy="708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>
                <a:solidFill>
                  <a:schemeClr val="dk2"/>
                </a:solidFill>
              </a:rPr>
              <a:t>1</a:t>
            </a:fld>
            <a:endParaRPr sz="1200" b="1" dirty="0">
              <a:solidFill>
                <a:schemeClr val="dk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3341" y="2111400"/>
            <a:ext cx="6997737" cy="21326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17350" y="281350"/>
            <a:ext cx="85158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Smart Environment and COVID: IPT Experiences using </a:t>
            </a:r>
            <a:r>
              <a:rPr lang="en-US" sz="28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InterSCity</a:t>
            </a:r>
            <a:r>
              <a:rPr lang="en-US" sz="28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platform for real cases</a:t>
            </a:r>
            <a:endParaRPr lang="en-US" sz="28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15575" y="1541500"/>
            <a:ext cx="8143800" cy="18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smtClean="0">
                <a:latin typeface="Roboto"/>
                <a:ea typeface="Roboto"/>
                <a:cs typeface="Roboto"/>
                <a:sym typeface="Roboto"/>
              </a:rPr>
              <a:t>Igor C. Teixeira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smtClean="0">
                <a:latin typeface="Roboto"/>
                <a:ea typeface="Roboto"/>
                <a:cs typeface="Roboto"/>
                <a:sym typeface="Roboto"/>
              </a:rPr>
              <a:t>Alessandro S. Santos </a:t>
            </a:r>
            <a:r>
              <a:rPr lang="pt-BR" sz="2000" dirty="0" smtClean="0">
                <a:latin typeface="Roboto"/>
                <a:ea typeface="Roboto"/>
                <a:cs typeface="Roboto"/>
                <a:sym typeface="Roboto"/>
              </a:rPr>
              <a:t>(supervisor</a:t>
            </a:r>
            <a:r>
              <a:rPr lang="pt-BR" sz="2000" dirty="0" smtClean="0">
                <a:latin typeface="Roboto"/>
                <a:ea typeface="Roboto"/>
                <a:cs typeface="Roboto"/>
                <a:sym typeface="Roboto"/>
              </a:rPr>
              <a:t>)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0100" y="13919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524875" y="4680750"/>
            <a:ext cx="632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1600" dirty="0"/>
              <a:t>Seminário Aberto do Projeto </a:t>
            </a:r>
            <a:r>
              <a:rPr lang="pt-BR" sz="1600" dirty="0" err="1" smtClean="0"/>
              <a:t>InterSCity</a:t>
            </a:r>
            <a:r>
              <a:rPr lang="en-US" sz="1600" dirty="0" smtClean="0"/>
              <a:t>, 2020</a:t>
            </a:r>
            <a:endParaRPr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95" y="4314990"/>
            <a:ext cx="259080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416300" y="744575"/>
            <a:ext cx="5416008" cy="2052600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chemeClr val="bg1"/>
                </a:solidFill>
              </a:rPr>
              <a:t>COVID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Worldwide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Biologic</a:t>
            </a:r>
            <a:r>
              <a:rPr lang="pt-BR" sz="2400" dirty="0" smtClean="0">
                <a:solidFill>
                  <a:schemeClr val="bg1"/>
                </a:solidFill>
              </a:rPr>
              <a:t> Natural </a:t>
            </a:r>
            <a:r>
              <a:rPr lang="pt-BR" sz="2400" dirty="0" err="1" smtClean="0">
                <a:solidFill>
                  <a:schemeClr val="bg1"/>
                </a:solidFill>
              </a:rPr>
              <a:t>disaster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err="1" smtClean="0"/>
              <a:t>Using</a:t>
            </a:r>
            <a:r>
              <a:rPr lang="pt-BR" dirty="0" smtClean="0"/>
              <a:t> </a:t>
            </a:r>
            <a:r>
              <a:rPr lang="pt-BR" dirty="0" err="1" smtClean="0"/>
              <a:t>InterSCity</a:t>
            </a:r>
            <a:endParaRPr lang="pt-BR" dirty="0" smtClean="0"/>
          </a:p>
          <a:p>
            <a:pPr algn="r"/>
            <a:r>
              <a:rPr lang="pt-BR" dirty="0" smtClean="0"/>
              <a:t> for </a:t>
            </a:r>
            <a:r>
              <a:rPr lang="pt-BR" dirty="0" err="1" smtClean="0"/>
              <a:t>mobility</a:t>
            </a:r>
            <a:r>
              <a:rPr lang="pt-BR" dirty="0" smtClean="0"/>
              <a:t> </a:t>
            </a:r>
            <a:r>
              <a:rPr lang="pt-BR" dirty="0" err="1" smtClean="0"/>
              <a:t>monitoring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5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COVID-19 Crisis Control Center – São Paulo</a:t>
            </a:r>
            <a:r>
              <a:rPr lang="en-US" dirty="0">
                <a:solidFill>
                  <a:schemeClr val="bg1"/>
                </a:solidFill>
                <a:latin typeface="Roboto"/>
                <a:ea typeface="Roboto"/>
              </a:rPr>
              <a:t/>
            </a:r>
            <a:br>
              <a:rPr lang="en-US" dirty="0">
                <a:solidFill>
                  <a:schemeClr val="bg1"/>
                </a:solidFill>
                <a:latin typeface="Roboto"/>
                <a:ea typeface="Roboto"/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1229218"/>
          </a:xfrm>
          <a:solidFill>
            <a:schemeClr val="bg1">
              <a:lumMod val="50000"/>
              <a:alpha val="60000"/>
            </a:schemeClr>
          </a:solidFill>
        </p:spPr>
        <p:txBody>
          <a:bodyPr/>
          <a:lstStyle/>
          <a:p>
            <a:pPr marL="114300" indent="0" algn="r">
              <a:buClr>
                <a:schemeClr val="bg1"/>
              </a:buClr>
              <a:buNone/>
            </a:pP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“An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computing environment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supplies the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São Paulo State Government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with information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aggregated and anonymized data on mobility,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health, economy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and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others, supporting public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authorities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in 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strategic actions </a:t>
            </a:r>
            <a:r>
              <a:rPr lang="en-US" sz="16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to confront the COVID-19”</a:t>
            </a:r>
          </a:p>
          <a:p>
            <a:pPr marL="114300" indent="0" algn="r">
              <a:buClr>
                <a:schemeClr val="bg1"/>
              </a:buClr>
              <a:buNone/>
            </a:pPr>
            <a:r>
              <a:rPr lang="pt-BR" sz="1050" i="1" dirty="0" smtClean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decreto </a:t>
            </a:r>
            <a:r>
              <a:rPr lang="pt-BR" sz="1050" i="1" dirty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nº </a:t>
            </a:r>
            <a:r>
              <a:rPr lang="pt-BR" sz="1050" i="1" dirty="0" smtClean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64.963, maio 2020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sp>
        <p:nvSpPr>
          <p:cNvPr id="2" name="AutoShape 2" descr="data:image/png;base64,iVBORw0KGgoAAAANSUhEUgAAAnUAAAMoCAYAAACpkBbJAAAAAXNSR0IArs4c6QAAAARnQU1BAACxjwv8YQUAAAAJcEhZcwAADsMAAA7DAcdvqGQAAI3USURBVHhe7d1d6G3Vme/5c1EXUhdpIVTjyYVYfdObgxd2X1QkFGFTTbdSFMQTKDDVBHYK0ghB2JCc9A7xwoClBCJGDmErxJYIuskpKUMS2EISdiovaE40ehIr2za2O6U52Xk7SjAp2w7lv5/fWuNZPuv5jzHXXO9zrfX9wOD/X2u+jTnXXHM8a8w5xvg3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DXFZb+2dJjo1fHzZq+bn9k6cuWfmfpT/TGhvy5pSNLN6f/AQAAluLBlYKLmG63tIxdDermDfbmnT8Gcn8b/l+XbQWvAABgwzy4etrSH+sN44HHMgEXQV3dpmvnCOoAADgQtaBO7rb0pqU/G716OxjxFIMSzevve5Dm6/2KJQUVeblZ08Xn8WkxP9LK059aetXSbeWv75u/r3l/aOmCpVlBnefhDks5nz6vv6fk+x+35fNLDOpygBePo6e8T/n9VedPap8nAAAYOA8KclDnAYduwyoA+JolTc9BTw5M7rSkwMvX64GYL+fbiQFbDEByMOXz5+ldefKAJQaBeX2eb1/GtfLR2o88v/gyHhDpNqsv3wrq9L/Pk5fvWt868yf+eQIAgIHzAt6DAOeFe+3ZuliL5/PlGp0cOIiWy8FSnB6fMattPwccUcyTB3Vx3Xl9tWBH8vuz9qO2npxPz4+2Hafl/3Og5tvsWt+68hfXBwAAdoAHBbOCOgUKeu3JAxCJ03w9s4KN2vQY1MX/Xd88dQV1vr51BnWe95y6gjrfjs/bd32rzp/UPk8AADBwHhTkwlsFuwdJOcCK0yKfr0+wUZset5MDOIlBUFeetl1Tl/MWtYI6LZPz4rrWt+r8RT5f/AwAAMBA1YI6DzY8UIhBgAcJMeDzQj8GTn2DurzePN3zlad35akW1OX1eV5jsCOtfLT2Q2JAKbXtu66gTv/H5Me1a32rzl/r8wQAAAMXg6uYFGg4D3R82v2WPEjIy3ugMCvY8Omx1WYMPMSDD193DFS68tQKWjxIUVJwd6uluE5ZJKiL+fT54raUPG+toE7becGS738OxFrrW3X+fH3+fj6GQNPR0dEVb7311l2W7tH/5W0AAA6KArFYWxprIoGdYIHcGUsjCu7K2wAAHIxcO5hfAzvBArkLJaZTUHepvA0AwEHJt5rjrVdg8CyOu3Iczk05WSYDAABgF1gAd2ocx73trbfeOlsmAwAAYBdYAHeuxHIT9t5r9ocGEwAAALtAgVsJ4EZ+98Yfyn+jwO7GMhsAAACGzGK3k+MQ7ujolV///ujcN18qr0ZB3bkyGwAAAIbMAjf1Szfy6Hd+evSRzz1RXo2CujfsD7dgAQAAhs4Ct0vjEO7o6JNf+MHR+z71jaPnX/lteWfkVJkVAAAAQ2QB24lx3DZ+lk4BndJDX3+xvDuqrTtfZgcAAMAQWcw2GUXiG8/+fBLUnbr72+XdiavKIgCALdEYoYfWEa6e//knS31Hc/BxVBkBAgfnrTCKxGcefW4S1Cn96NKrZcqotu50WQQAsCUak1SD5Q95YHcNq/X3llYVeM4b1OkYMUbrgbO4RSMqqBXoUsmCn+vLKgfP8jsZReLNP/zr0d98+h+ngrp7v/TjMnUU1D1RFgMArJHXNOUB5D24ubr89SBH7/+DpVst+XK3WxINd/WQJY1d6gPU5yGwfF5RQOTvx5qu2jK+3fvKe0oftKRt+WsFn5rvn8N7XtNYy5uLx+BxS3F/++bfA988vx/TvP13Wor7o/1/tyVf1rfT2h+smMUeej7Mg6ub7e/tSvb/XZYuhKQWnRtl23wm5UFJHf4qj7oF6oGhzpeNsG1NRpFQrVwM6JQU5CnYC64piwIA1sAHj/eAIQY7CnQ8UIm1UR5kxKDjBUseOF0u/4umxQAp1qrF9UetZd5rKW5X2/qapXdY6qqp8/mutRTz5mL+5W8teYDZlX+Xj01cV3xdOzbaH19W6/Htat6Xy/+Z708MSjGDAgpLCtZO218Fah4YbTxA2wTbr4tl/x60l9pf7fco8CuHZGm2zskoEp9//IVjQZ3St577RZljJP4gAgCsWFdQF4OVGIDlQEd83hxw6HWstfKkeT2oyTVPrWU+ZClu1/PxLks50Io1b0raLwV1tWAoB5dx/7ry71rHybWOjbajmjp/rWAyBspxX2v7k/fj4FnQMKppKwGMB27PKJpYh1dff3NUQ7XKlLoCWSsdG0vn7V8dq5st9b71a8tMjSLx4Xu/Ww3q7vziD8sc40CzLA4AWBMPGGJw5QFXDCRatVfSFdTNqlXywDLWUtWWydv11zmo0/KxlsvXt2hQNyv/6w7qWvvTlae9ZvHBdZZOWZDgt0UvjqKGJcXgSp3oamQEJTUAUP9rSq3gZd3p9P3fm+TBk55ZU/6+/OTLk3yvgh1PBXuP2b+6tXuTpevKoZ+w91TrN6JRJGp5Vvrrv7uQhw3bmWcGAWBf5ODEAy8FJwo48m1QDzpqgUu8HdnFg5/WMjHQEX9dC+piHhQsddXU5aAp336dlf8Y1OX5Zx2bvkFdbX/yfuwlBQGWbrF01tKkpeW8fvnaG6OgRwGQAiEFRQqUaoHIPiSN6qB9VECq/VWQ6oFfes6tNzv+k2DP/qqGb0TrruXB0/mnflbmHK3jnvLRAgA2JAYqTsGEAj0POB625LV4Pm8OQETvxVuYHjBpff6eUgwia8vUGmz4a1+XryOuWw0fFDy1gjqJ899h6RFLvp1W/l0+VvFWaaz9zMemb1Antf3Zu6DOynzdOvUA7u2xpno6tMBt2aTA71MPPzs6Vnr2bdFbvzrOtfV70nRnn6ueKwUADEQOOIC5Wfl+ogRwD1qa67k3BW9PXvwVgduako6nnoXT8dVxfuny6+XIH6fnCmvryEnzOfu8byynAQBgywjqMDcry6+ywlwP4yuIm4wVOksO4HJfaKTNpY8/8P3J7dynf/KbUa2ogr/avDnpFq3TOVBOCwAAsAtUI2NJjRl61cQRwO1vUu2fs/NB3cjoxyEAABgiK6jVKvWMFdqTh+i7qLaHAO5wklrJOjtH8jO7AABgW6xsvsKSuhY5Z+nyqLTuoGez1IhBD+fXCn3SfqeHvv5iORNGQV3u+gcAAGyLFcydLVR1O/Ubz/589BzWqbu/XS3oSYeT1Mefs3NHt2CvLKcSAGDN1FWHd7ExVJtstOFdlahLE3XnMvRjs1ZWIKuWbor6P9MzcRoySt1l1Ap20mEnNa5wFtjdUk4nAMBA1MZD3ZRNBnW1vvsOmhXKkwYQurVWK8RJpJjOfvX5csaMgroL5VQCAKxZ7gxXHd7eZ8k7wVWAk8eO9edkcoe9vp48v5LWo/kfsqRpGi3hnZbiMGWxE9/Yua864lVQp46JW/PLsttVQOfvaR/jsYkdA7f234PBuJ7ciXHrmA2WlcsaRmpEt1lrhTiJFJNuw6cRLa4ppxMAYI1yUJeHBvPREXJNXa49i9Pj8GPxf61PPc3HQCzy7SnoisNwKY85OJKYP1l2u1pPrKnzY6PpcYgx0f7HPPrrj1ny7WZdx2yw3nrrretLwdy7E1oSSa2egzPldAIArFEO6mLQEV/nAESBTqxx8qSAqCu4ikGYaHpcXjVpN1iKgVHMR23+PkFdn+22grp4jFxcv9OyH7KkwDjXIkrXMRs0C+wmrV7VOW2tECeRYlLDGWfnz8VyKgEA1miZoC4HSi4GL13joup1rAHz6a2g7t2WavPH9S2z3VUEdb6sjpdu98YaxpyPnWGF8oOlfB71OVcrxEmkmP767y7kW7AnyukEAFiTRYM6TYu3HyOts1b7VAuu4mstpxozDcofgy69r+BIQV1t/vh6me3q9aK3X2vzSFxf1zEbNCuQbxqXy+N+6GqFOImUk57BdPbD4K5yOgEA1sQDF+kK6kTzqhYs3taMtxO9Vqp1azMHU+LrVFKDCDXU0PT4/h2WHrGkdbfml1VstxbUid73+X3/4/a8ZjCuN87rWsds0KxMvsIKZfU5NqK+yGqFOIkUkzqgdnb+XCqnEwBgh+TbkJtqDLCt7R4EK5Qnw4Kpy4paIU4i5aTGNcHJcjoBAHZEro3KtVXrsq3tHgQL6m4pBfOoZWOtACeRctKQcc7OobPldAIAANtiZfI146J5PKqEHoSvFeIkUkxqLe0sqHvN/uixDgAAsE1WKE9Gl7jziz+sFuIkUk4aHzi4qZxOQ1drwb7PDm1/AeCwWYHM6BKkuZO6wXH2w+CcnUqqrYujuigNLZhYNMjJj4EoxVb6i1p30EVQBxyY2Bp0XdTYYVXbyK13V7nuXZD3f2lWIDO6BGnu9Mkv/KCcNaOg7g07lTyoiy3UFQitIvhZlWWDulU/00tQB2Cl+gZ1ujgMoeXpskHNtvdj2e2vPKgTK5QZXYLUOymg+90bfyhnTDOoywGFT/fAqBZw1LoZklhTFufPXR55S/koLvtDSxcsxXXkWriuddSCOt8vXz52ku7T1IWT9jVuw/ff31Py9XflqXWM3Cr2F8BA6AsbB7qPv5j9SxyDuBjUtS5O+eLTdeGpbT9uo3VBiReqeAGSeOFW/3O5nz2tu89+5wur9qO1z3pf/dzdZ0nvK0/qKNnX19ofvZ+XVapdxFvH0dftavt/taVWQdJ1LKusUGZ0CVKvpK5v4qgSCujszyk7jfy7lL9/fp77dH+dgzo/z/2acKcl/y7G5TSff+e9r8pagCg5T74Nny+vW9eT+F1yeV9cXn/Oh0/P19LW/NKVp9YxcqvaXwADoYtPHOheX+IYBOkiEmuKYsCV5YtmXE7rrQ1+/wFLeaB930ZrmVkD5sdltK54AfR1993v95S/MX+R7/M7LeniF4NO367m0UgTCqxq23ivJS3rx3XWcez6fGbtv/Nt5OHYerFCmdElGulvPv2Po5opT4dak6mW0eef+lk5S8YsoFPLV++nTueqznsFEZ5iwODT/fzUuV4L6vL5mwOZFn1Hc4Diy/p3sbVNX7e+Rwre8jXR39e8npTPvH6J68z7LPFakvMjXXnyaa3veM7PovsLYCC8cFcAIbWLUfxS56DOv/Se4i/KGGxovnxh0cXqNktx++LbaC3TNWB+XiYHQTGo67PfH7SUg7raPiuoiyNbxOPkeYg1dzFpf2IeY57zcZz1+XTtfyvfrWPZZAXz3owuEYMwDUCvmkclBSQ/uvTqKKWWmyuhdfr6Y3r0Oz+d5EH52cXA8NTd3z56/pXflj0ds/NFraavKaeQeADj1wzR99vPZ5/u53MtoPH5/XzWevTd83VkcX6lVlDny+Zt+rpzykGOf0/z9auWN9+m1pH3WZTnrqBuVp5qx8itan8BDEQtuMlBVqQvuX+hNW9rUPwcjORgQ3SxWSSoa12AJC8Tgxrxdffd77wfrX3uG9TVtpHzGF/Xtl9bh2vtv7bd+qykdiw7WSE9+NElFFwoKFL+FCSpw2QFTjng2CUxGPTg794v/XgwwZ/ykEaQUEB3zv7oXIz0Ogd1HmTou+PT/XzuOkc9+PDrhv7PQZ3P4+/rWjJvTV1eR4u+X7WgLq9fYn7zPkvfoG5WnuIxcqvaXwADkQt3XVTi7btMX3K/AORlNc0v0Lo4xGAkr1fLKsioBTq+jdYy+YIeA708j9aVL4Bad9/9zvvR2uc+QZ1uv9a24dM9j/H1rOOYtfY/H2fPdzzuEo9lJyuoBzG6xEc+98QooHno6y+OAhwFO7olvC12XC5buhDSE2XSxrzy699Pgj4FtDo+m+goWjWL8fk5sf0/XU6ZTOdyDupioJWnewASAw7/jsXgRN+BGFDp9UctaX4PUDx4yUHdrG3mdbe05svrz0GUT28FdRKPkXTlqXWM3Kr2F8BA6Eubgyr/IuvLHb/gEi8S4hdKpTy4vk/zC4JfMJT8olTbfu1CFJeJ21TKF5w4XY0dHrGU8z/Pfuf9iOv3fe4T1MWLZNxGftYuzi95+12fj8T8xf2v5fvW8J5S74u3ldcbHV1CtW4aHN5r3BS4rIIFHRdDAKYGIOqHT+mUpZMlxduGKxPWn9MZS7dbfu4JedPzaEtRC1QFexq2S0Gwgr1V3TqPQ4GJ8mvpxrKrNR5QxPMvB1nx+6/AQ+ern+95+XjuxuV8fg+g/P37LeXtSdc2JU5Xqq3Dv6O171PX99f3KS6Xg7q4vM/XylPXMXKr2F8AwK6zQnsto0v4c24K4J68+Ktjt/P6svx5wHaXvVSg5EHTVWUXdo7l/UrfD9uv0/Y3Bn+Tz2MeCpBV41n7LGYlfVYKFCPLx0X7c6JkGQAADJ0V3EuPLqEaPr99+q3nfjF3owQFECWgiYHbQQcU2v9yHBTwPViOT+eB1XN5tc+nK52+/3vHPi/bzmP258qSFQAAsAusAF9odAndRlUrz3mefbNt6XbeBftXgaS6VKEmaE52zK6yNKrhs6QgeEKBde2zaiXVzObn50x8NAMAAOwSCw5mji6h91UTp2fh+lIAZ0m3FW+2lwRwK6ZjOjrQRs/azfNMpG6LR/YZqbpuVwbpBwAANVagHxtdQs9nqdWlnoeLw0O12DqesHTWklrUXldWjTWy46xb1SO67Z0Dt1rS83P6TCP7zC7ZHz4zABgIb90UWzwNRW4JOo9Fll1mewfJCvTJ6BIK4Po8E2eBgJ6DUy3cjfZSxxwbZsdet7JH+jxPp0A9tzgu69jk83OxJeZQ+06LrdW5ngDYuN59k3XI/amtCkHdwFmhPjW6RI1NV99t6oBW3YTsbMvTfWGfgVrQTqgGrhbIedIzkLnG1T7Pe8rqFpX7aJvF5/c+1YZIefQuhHRd9eAOADbCLzzx4pP7UfKATwGP+jZbxcDzcbv5oh5/jecB+bvWKa1llffYX1Psa6m1TOs4dOX9IFkBrxaPU+y985bU5Qa35gbGPhMF1yPqjqQWyHn6/OMvlDnH7DN9w9IqasnmDer8O0yQBAAdYk2dLpxxxIL42i+qHkgp6PEOfHWBziMfxGAsTlcQ1bow5+3rVoZf9LvWKV3LZp53dRpcWyaP/uDr/pglCpXEynrV/Iw67bUCv6vDWQyAfUaqNR1RA5ZaMKeGE3rWLrLlVON6fVnNsnJQp++Yri/qMDv+SNS1yaf5e63OdeOPNf9RpqEI9Vc1fNem97RMfF+v4w/F+INPKQaz8UdfvM50LdOVXwBYiRjU1QIun64LUgyq4uscYOVaLk/xAl27oOXtx210rVO6lpV8sdXF/AZLtWXeb6l2HDT4fivvwOBZbKbb5ZPRKWqdDmuUidzdjC2j4c5Weeu8FdT5d8un++1Wn+7fS3/t0/P6/HpRC/R8Hn/+zdeh77jPr3njj9ZaXj0vurYoGOyzTCu/ALAS6wrq8jBcWe2iNiuo61rnrGVrA9rPG9T5ceKCjJ1kgZk6JR5Ro5Yc0Kn7mcrzc2ftj74bq9QKeuL3Tt+51nT/kVarWdP3VN9xBXBxff6eL5PXoSCv9YMtBnxxO11qy7TyCwArEYMVXTjjbccYDHnA40FMfJ2DuryeLnH7OfjKt1+71tm1rKbFgFDT9ItZt11qy+Tbr3ndLuYdGDwL0O4Zh2pHo/FaY0Cnbmhih8I2r56fu6UsumrLBnX6ruaAKAZO+s4uG9Rp+5ruyafVtu3mWaYW6AHAUnJg4heaeEGSGMRJfu0XLb+I+gXU1+UXZ5/PU7zoSpyeB+RvrdN1LRun+YD2CvJay9SOw6y8A4NmQZr6lRvxUST0/Nz5p35W3h2z+XSL9mRZbB2GXlPn33W/NiovPi1uJ+qzTCu/AAAA/ViQdmwUiVN3f/vo+Vd+W94ds4DuGftzTVlsXZYN6vz1rGfqVhHU+bp9Wl63Xn/UUtcys/ILAADQjwVqU6NIaEB+jdkbWUCnlrEKQNZt2aBOPLhSIKUUA6RlgzrPn6/7fks+TXzZuN1Zy3TlFwAAoB8L2CajSGgc3jwgv00/XWZFPwrSas/aAgAArIfFbFOjSETl+TkG5J+f1x7yTBwAANgMC9omo0hEFtBdtD8nymzoz5+f4xYqAADYnPKs3BR7T8O7bXJAfgAAACyj3GKNYtcaAIADolZoqywE9CxK7OOur67lFl3nvDa1HWBlLKgb9U9nf1c1ID8AACMEdcAGWTx3jQVzp/W3vAUA2GGxX6X4S90f+FVSn05qpv+QJfW35B1lah6vqVNQoxZfvkzuhykv6+L2NaKDB0Zd61MNob+vB5I1fJeW+0R5T8n3xYOtOM3znPuH0jKt7db2oZX3nD8CPQAAsFa5U0wPVmr9LOm9y5Y8sJIY1GWa38dVrS0rCqDiWKpaXysI8vXlwfbFA7EYrPm28zTf5nvLX992zovzdWk82LgPrbzXBv0HAABYq1ZQVwvWYqDk8nyx5ioHiXlZ0fwxAFKgFG9h1tb3TksK0mLNXV4uvs7TRDVp6tU9B196X7V1te0qqIv70Mq7ag1z/gAAANbOA5gYhCwS1Gl6rN2L8y8S1HWtT+JwQn771eddJqi7zVJtu32DOl8u5i9uGwAAYGNyQCW1wCwHdXG6ps2qqcvb0TIeBHWtL1Ig9iFLXUFdvjWrbSoQjLdP/f13W6ptNwd1XXmPvPYPAABgKxSM+O1H1UjlIEsUyMQaPb32ZdRw4B8saf7asi4uc4elRyzFQCmv79bwnpLylmvJclCn5e6z5Mt4kBVvs+aaSn/ft5uDOqnlPTbIUMq1gQAWo2tSvoPg8jVgFeL2/FrhP9y68rIpOU8AAAA7b9mgTo9L/L2l1nOwQ6xxXzZPs/YZAABgKbEGPQYtqhmPtWNxvtilkOjuQOyuyJer1dx/0FJsMOa16749BU+taZJr9vW4h7/u6hJJlJ/a/C5uO9bI1fKU91nHrnWnIjeSa63D97GVDwAAgKocbMQAKAZSClZqXQop2Mi1drFGyoMoX48/GvIOS7nWKm4v14r5NC2fnz+OfP25S6QWn1/7rKC16/GNmKd8PPy1um6q7a/Wn2vqWsftY5a68gEAAHBM36AuBzwxIFHgEmubPHnNVQxc/PW7LC0S1MV5XKxBVKo1tIpq82s+5U0BWat7pJinWgCo6V2NyHJQ1zpuWkdXPgAAAKo8yMlBxDxBXSuAWndQp23HmjvPSyuoa80f5/NAN9/2XEdQ1zpu0soHAKyUX1h1EYsX2EXki/5QDDVfwKbEACoHQ5oWb7/GW5FR/h7560WDullBmebrqqlrzV8LrHIe4uu8z56vrj48c1DXddyinA8AWKl48V1WvugPxVDzBWxK/p7rtd8izN0hKaiJtxJbz9vF174+r/GK22sFdaJpvh0tG/PV1SWSq82v+eL7SrWauJineBvXazm79ld8G77u2nGjmyZgx+mLrwtL7BMuXkzzF9+n6f3cwite8GK1fV6HLk6+3VqfcprWaiXmF9j4N8/XtXy8GMZWdLU8SmufJG67daGs7avWo46Pfb54vEXzK1/xAqt5uvarls/WZ+dq0+fNKwAAGAgPFLyw1muvlvfgwgOZWIWvgCC28Ko95yFxfeKvu1pqZXFaDuqctt+6leHLayzZmBetQ0FLHnHC89jVEkzrjLdiZNa+xkAxBl619bQ+k8j36wZLOZ9apvXZSWv6vHkFAAADkQt3UUGuQl2FeKzJ8eTTYhDmgUisPZJFHuqVWKOm5AFbLajLAYvUls/Bj2/z/ZZaeaztk+SgUrr21W+zSFy2dvy7PpPafilYzfns+uykNX3evAIAgIHoCiBy4Ba1pinAiq2mFgnqtO7WA8m1oC4HWK3l5w3qPADK+yR5m7LuoO42S63jIjGfeVzbLC/rtG2COgAAdpAK6nirLwZEmla77SetoMB5UJTX4evvaqmV163AolVTV8tHa3k9wByDIr2vAKg14H8OXmKgV5una1/nDepqn0kO1Hy/4r6LB5Ktz05yXp3eJ6gDAGAHeUH9sCW/BeeBiyigiLfp4vNVOcDweZRijVW8Zei3CHOAkF/H9eVWYjGoy9v1vHct7+/HVnS1POZ112rh8rTWvs4b1Gn+WiOS2n7FRi5KnpfWZ+dq0+cNQAEAwEBQUAMANs1/oOpHqMqhz1oCsCSCOgC7guvV9ukOhdfeL0rP//pdEr/jsew6AQDADukK6mqt4HEcxwkAAKxcfAa161len+ZBXe6Y21t++3ut50q9Nkjv587TRetXIyWfP3dnFJ9pnbWN+MytP89ae6+1r661ftfKcw6A9VqNo56y5PO29sHzUDtO/pxtPBbapvdxGd/zY5ePW9dxnnU8AADAwORAzIMGDz68kI+vPRjwwCZOyzVQmhaDmjhdgUPsPL1F83mDMP1fa/Fe20at4/Jal0cx/1J73dqHFs+z+q/MQZ1e57Fvu/JQO04e1DntV60Vvucj9zpQE/PcdTwA7AD/ta4Lnr7cH7UEYL+1grpa8KMaLtXY5CBHfFoOeHQtiTU+njSvBxE5EJFYe6iUa6ii1jbUpZCCz1gDpbzn97r2Vbr2IarluW9Q15WH2nGKxyEf81o+1Do/HzepzVsbHSceDwA74E5Luijoy6sv9z59gbVPtQsagLcL9r6BzrxBXStwa03T+7FWKc7XCupa2xAPXGN3QvG9WR2fz1q/tPK8iaAu/t/KRy2oa81LUAdsWL5wAsAqKfiIt9xiAOC1XbVAIl+b8noiDyJqQV18X0GL19TFbbmubUS1wETv5U7C8zb6rL+V53dYisdD7yuQnHX7NeYhr1s8kMvTWvmo3X5tzZtvv8a8AOhJX5xYxe8XTF10/H996b5iKd4u0S8qLRsfpNWXsvUArGg9cXnJ248Xv668+XvxV7AuULHjXk3TSAy+Dl9e89XymZdX8vxoWu2Xrzrsbe2zXwBb+ZXW/re2xwUO+y7emovfp67vp/j1pXVt8e+e3s/BiovXqNhxucTvcdc2YkMOnzeu19+T1r661j5ErTzHdev67d2I5OPUykPtOGlZXdPy/uhzaOWjdtz65Ll2PAB0yIFC/LWrafrVpFZNPk/+NawvfdcDx/GioP9n/dKNr1t5qz2E7LSMAiy/0OtiEi/krV99nk8PSj34i/nP+cmvXVxGF67vWurKb9/9b20PAIZOwZpfVwGsiQKQ+CvQkwdF/mvKv4y1oC7/kou/tJT89oXWlb/UmjcHPArEtP1W3moPITsFPvGXddxmDopq+Ww9h6LXXUFW1z5/2lIrv13737U9ANgVuRwBsCa1oCyaN6jT61gbFqcvEtR15U15yQ8hK/DpE9S18rlIUKfbu332uZZfgjoAALASChTi7b/IAx89M+bz9Anq4msFNV5r5euLQUnefpynK2+RB0GiZfoGdbV8dgV1ed+1jAI0BXWtfY7bdzm/rf1vbc/zBgAAMEWBRO1B3Bh8KKDwGiX9r/n0OgdH4tOV+jxoHG9d5luUtbzVHkJ2fYM6qeWzK6iTmNfag8dxXR7U+fuecs1c1/63tgcAALB1ClRy7RUA1OQfVgCAgfCaK4I6AH0Q1AEAAOyo+NiBHmeIQV1+JCP/QMxBYH4dHwGJz6jm9fqjJwAAAFiAgrDYeEi1+x585QAtNyaSrqBOwWJ+plXyNvNrAAAAzCkHXjEoy7VptVq1rqBO/9f6jKwFe7GhGABgSbqorvPZu3zxX5V15xvYZ7OCutzaPusK6lzuM5KgDsDeq93aWJdNbsutK6jrso39BHaJArfYn2W+/Trrtmj+jsXlMw/c8npzHgBgJ+hiptsRfhvDb0v4L1l/33/Fth4m1nrUN9siA+m/x1JtW7oY+3Leatant/ItulD7+/lirl/kPm3WA9i+b13rq02L+Y7TlcenwuvWMdWyfY7noscAGLr4fb/DUuyfMX9faud3/J63+pNUirVzcZn4XQKAnaULpt/eyL94FUS0Hib2ACMGQn6x1Tpbv3p9e++wlGuwPDjqWt75em6wFC/UUc6/1u95bO3bxyy11le7ZSOe79r02jGNgaVPf6+leY9nn2MAAAD2WPyFquRDXOUApBakKNjw2xd9R3Koba8rqIvrimrr0YgQCoZqv7Rz/mO+Wvv2IUut9Wn52jTPb216PqYKxGKtgydtt8/xnPcYAACAPZVrfby2Z11BXWt78wZ1XfkW5X3W4Pk5OGrtm9TW5/K0nN84/V2WclAX8+36HE/djp33GAAAgD2VAwEFD62aOgUT8RZlDKz6BCGar7W9eW+/duU7ioFZXo+W8YCna9+iuL7Mp8V9jzT9g5a6jqnrczwV1M17DAAAwB5TMOC37/IA/D7Na7Hi7b54e69PEBKDqdr28rbiOhSY+DJxel7PreG9OK+Ly+QHsGv7FudXiutrTfN8d02PrxVA5ge/r7bU53jGbfQ9BgAAAAAAAAAAAAAAAAAAAAAAAAAAAAAAAABGYlcg6tbjs5YAAABQKEDSsFIKmPoOLRX7TRP1I9fql24V1BGy9ynnfdbF7W9b3H8AAICN86Gk4qgLD4z/7ZSDumgdQR02I48iAgAABiiOmOBBnN6rDS0Va+9qNXg5qIuvPaj7hCVfXtMUMD5kSUGktukDz9e24bdalfx2a2vePCJDHhIrT8/BaGvdej+P0FDbDx8NQ9N8mfssaX6NDqHhvHz7cdu1fPc9Rstsp5ZPJQ1hpu36ax33Wh4BAMAWeY2cF845GJlFhXseZzQul4M6BSLxtcY3/YCly5ZicBj5Nq61VBt3NfJ5FfTEsVN9W/F1rDXsUxMV1913P2JQp2U8+NFtWR9fVuuNY+XW8t33GHne+myntv/vtRT3zdcbx+Bt5bGVNwAAsAGLBHWxZi8uI7OCunz7VUHHbZYUOPg6pLYN1YzV8lSb9wZLeWxTbcuDHQUrsabJU65xqq1bgVPf/YhBnWrAascpHhdtr5bvvsdIeeuzndb+f8hS3Ddf5l2WPKhr5ZHaOgAAtsyDg3jrslZwS6ztEa/JqQURskhQ19pGLahrzdsnqMtBUtZa9xCCuq689Q3qavufPyN/TVAHAMCOUmEeb+PptboKycGAgoZ5auryrT0FJnrmKwcstW3Ubr+25lVwE28J+rZisDLrlmHXuvvsh/j+a3t9gq2cr9a6u/K2yHZcnEf8dQzqWnmMnwsAABgQFdZ+i67VWOFxS60gQnJQoXnjQ/gKGnOAIq1tqEbI3/faota8XgOpFPPv4v4p+bNnUW3dXlP3sCWf1rUf8wR1Ust332PUN6iT2v5fbakW1Om1b0/HfdaxBQAAmEkBRQwcNy0HRwAAAJiT1xYR1AEAAAAAAAAAAAAAAAAAtmUIz5HFlpxqBVt7rm7efC66X8scj0WWHcLxBwAAe2AIQUUM6lrmzeei+7XM8Vhk2SEcfwAAsKNiX2TqB82DCgUY6nx3Vj9lcfmvWHrEki8fA5T4umvdMaiL/9fyqf7WWutp7Vfuty0HkK3lJC+bR1dY5Fj2zScjOQAAgCYFG3HUAAVRtc55pdYxbtfyMYiT/DqK664FdX3z6evJI034/LnT3TzA/6z9idNmvW7lUfrks2vdAAAAU1RLFMf3VPAQg55Yi6QUhwqTruXzuvquW4FNDuq6tlNbTx4T1ufXMFyx9suT14LN2k6cJnEs1K5lZZ58vt9S17YAAACmdAUiqk2KY33Wauq6ls9BTd91zxPUKUirracrqMv7EHXtT54mfYO61v4S1AEAgJXIwYbf/vNAJAZAmpZr6rqWz7c2+65b/+egrrWdHKT5eq61VJs/39bMuvZHAVdcNs/btWxrf/vmM68bAADgGAUSfkvwDkve0EHiND3EHweRd3GeT1vy2ilR7ZVPi40opLVuvZ+DOonzx3x2rac2vwKkPMC950lay0ncn1rDka5l583nrG0BAJK33nrrFksXLN1T3gKwoHjLEQCAjbAg7npLTxwF9vp0mQxgAQR1AICNsdjtKgvezo7DuGn2/mX7o3IJAAAAQ6WaOEuvjUO4sTf/8K9Hv3vjD+XVKLC7q8wOAACAIbFY7aQFaxfHYdvbnrz4q6MP3/vdo888+lx5ZxTUvWF/riqLAgAAYNsUnFmQdm4UrQWv/Pr3R596+Nmj933qG5P00uXXy9RRYHe2rAJAB3Vb8mVL9J8GAFgLi8uusHSm1LpN6DbrQ19/8eiv/+7CVECnpCAvua6sDtgvdnJfaemkkn1JTutvmTQvdbvhXY5E6qbD31enubV5+qLxBQAcKCujbrR07Fbrt577xdGpu799LJiLSbdjna0jd+gODJudt1dZGgVrls5Yut1O5LOW1GeP0tSvnMim3VJWswoxqFsWQR0AHBgrlq6xcun8uIR6m26rfvILP6gGcTmdvv97ZakxW9+NZfXA9ti5eMKSB2u3K9nJ+aClUbBmrxfyxhtvHF199dXewW3u5FbBlDrIvc+ST/fbrJr2z5Zqy0kM6vx/1dj5/D5qQmsdseNdddTrQV3uOJjbvgCwR6xo0q1WlXHHbrV+/vEXqsFbV/ryky+XNYyCumfKZoDVs3PsOku6BXqj/fVg7ZwCNUtTnSiukh4q/dGlV4+e/slvjl59/c3y7tHR+fPn/4Nly4ez8sDNg7M81FVUGwYrBnXftTSr6tvX8U5LcYgsLV8bOkv56xryCwCwQ6wYusnKPvUtN+X8Uz+beau1lbScujlxtn4qA7AYO390O9Rvgz5WgrVndGKtg6qlFazpOYJz33xplNS0W1XVH3/g+9UT/v+8+5zXennyMVjzbc/8OtamxeUkB3UaPkwBYq7Rq62DQe4B4IBY8XXCysZjt1qff+W3zbJrnqSy0Nl26JAYi7GT59jDnYvQia1gTQ+GerCmlj0K1vTMQO0k7pP+19MPH/3xf/ffH/30lZ+PtvPSSy8d/dt/+2+ftazPCupUq5YHs++qqfP/vbWsat40GH9tHQR1AHAArNi50srJu0YFUKA7SGe/+ny13FokqXVsvCtl22T4MMzPTpypnq4zBWpK33j255NgTYGa0kc+90T15FxlUlD3J//D/3z099/8v0f5eeCBB47+3b/7d/9iWe8T1OUgrqumzv93CsZus1Rbx7WWYrCn92u3X3NgCQDYEVbknCq1ZlP0DNzffPofq2XWMknP47lSNtMhMeZjJ811dvIcezZOz7JtImjrk/6n931scvvzhhtuOPr3//7fH/3kJz9RbVlXUCcKtnxZNWZQo4pWUDfZRkle49ZaR3z/DkuPWNJ24+3afCsXADBwVgRWy0VVcKy7XEwdEt9TsgTMx06eWywd+0Xy6Hd+upZfJIuk1EIo3+YEAGApVrbcXIqZCd0W1bPftXJp1enOL/6wbHVUzjF8GBZnJ4+eHbhndDYFOqHv/dKPqyfgJpNaCCX0vg0AWBkrAyddcKlFqio2aqNBrDPF2jqTHw0C5mMnkVr5HOtbTo0hlmn0sIpE79sAgHWxcmXSKEIVGpsO6JRSbR0tYbEadjLdXE6oKeqPZ1u3ZHPv2+aakl0AAJZiZcoVsdxbpDPhVaT0bB0tYbEadj7pBL/L0rGes1fZnHuelGrreJAUALAyCqJKETMq6xbtVHiZRG0d1spOqGrHi/o1sYqOF+dJ2p4rwSYPkgIAVsbKlkkn/GqkVyuL1p1++drbdSkKNEvWgNWxE+tGS5fKeTahfuw2+ewBzb4BAOtiRctN4xJm3GBiG118pX7rqK3DeujEsnRsMOOHvv5i9cRcR6o0++ZkBwCsjJUtk7tTeuynVhatMzHKBDbKzrGr7CSbjEixyaBOiQdJAQDrYkXLdeMSZmzTjxopUVuHjbGTa3LCq3p60w+T8iApAGCdrGx5cFzKjJ8hr5VF60zU1mFj7OQ6V86z0TN1tRNynYmTHQCwTla06I7U5FEjVSbUyqN1JmrrsHZ2Uk2d6NvqlDif7CV7AACshJUtW+2QmAoMrF08yTXIce1E3ETKJ7u5qWQRAIClWbmy9Q6JUwXGMyVrwPLsnJo6wbdRHR0TJzsAYJ2sbJl0SLyt2jp1hBycLFkDlmMn9y3lpBp1jlg7ATeZ1EBDDTUCausAACtj5crWa+vUCbKzvDD2OVZDtWHlvNrKiV1L6WR/omQVAICVsLJlq7V16gDZWV70TDujKWE5diLdOD6lxt2YbPqkbqVKbd11JcsAACzNypWt19bpGfbg9pI1YDF2Qj9WTqatjYfXSlRNAwDWycqWqdq6Wlm0zkT/rFgZO3lOjM6k4sP3frd60m0rqVuVhNo6AMDKWLmy1YaC9PiAlbET+Z5yEm1lHLw+Sflylt9zJesAAKxELAu3McrEo9/5adn6qJy7ULIF9GfnzlRnw5/8wg+qJ9u2U6ytK/nlQVIAwMqoXInl4aZr6/QMecJdKczHTuBJNybb+GWiYO3cN186+tTDz1anx5Rq6+4puwAAwEqobCnFzFbKRMo5LMVOmklb6rNffb56kq0r6VdJ7HTx6Z/8pvN5PgV+zvJNbR0AYKVUrpTyZWTTtXWVco4GE+jHTpZJAwl1G/I3n/7H6km2rhRHjHDKh54raHWpol9Ozk74u8quAACwEla2bLW2Tp3/O8sL48GiHwVF5bw5+tZzv6ieXOtMqaXPFE37zKPPHVuGZt8AgHWycmWqtu7jD3z/WFm0zsQQmVhICYpG+jzTtsqUgrM3LF1v6e1utQt1yKjn7uKyqbaOXzEAgJWysmXSd+umKz0qne4zHiy66SQZnyvbGRYl9p5tX57Jw6D2/82WJsGmUwfEfntYz/65Mi+1dQCAlbGy5fpxKTN+LEiBVi7H1pkUSDrLy4MlW0CdTpJyvmx8BIlKZ8InSrZG7PWVlr+7LL39YIFRowoFdLmTRpuP2joAwEpZ2TIZD/2hr79YLc/WldS9mLN8vGZ/qLxAnU6OGDDl25vrTuef+lnZ8uhkbQ77ZZNP2PTz4znfptuv6VcMzxwAAFbKipdT41JmO0OHpefOGWECdXZyTE7UTbfs0S3U9KzAzBPVgrYbLV0q87dwwgMAVsbKla0OHZZGmGAkJdTZyXGhnCejVja1k2ldKbXquVSyNJPNfoWlM7bM1C1ZZ+9TWwcAWCkrWybdm6gv1Vq5tq6kVreulH3cgsU0OymuGZ0hZhsPfy7b/44tpqbm58ZrOIbaOgDAyli5ctW4eBnb9ONKr/z692XLozLz5pItYMzOizPj02Pzg/fnbkzsz5UlW3OzZU/aOiYPsYq9ZkgVAMBKWdky6d5k0w0LNYyms3ycL1kCxuykuFjOj40/H6Cqa7eqAMzWc9rSa5bU192N5W0AAFbCiqxJF2C6w7XJLsA+fO93y5aXrwzBnrETYtLvzqb7posnZnFdyRYAAINm5efkztCmn0V//pXfli2PArtbSpZw6OxkmAwLpm5FaifPupL6+HGWjwslSwAADJ6VW6dLEbbxXiNSh/uUnxizk2HSLYg6NqydPOtK6WFPfmkAAHaGFV1T/bt+5HNPVMu6daTKsGFXlWzhUNlJcGJ8LoxHZqidOOtKlWbZPBMAANgpVn5Nel5QH3K18m5dKT6Tbs6ULOFQ6SQYnwtHR9949ufVk2ZdSa2FnL4UJUsAAOwMK79uLEXZqHuuWnm3rnTvl35ctjwqR58oWcKh0klQzoejzzz6XPWkWUeqjNNKC1UAwM6xIky3YDUO68gmH2NSWZpuwV5TsoVDYx/+pPNEnRQaqqt20qwjferhZ8uWRwGdhluhR2wAwE6ycuzsuETbfIPDNOb53J33Y0/Y5z8Z6/VHl16tnizrSukkpHNgAMDOsqJs0mednk/fZNdg6RYsrWAPlX3458t5MGoaXTtZ1pEqg/fTNx0AYKdZmTrpSWKTnfirTHWWBxodHiL70KeaYasT4NrJso6UflVcLFkCAGBnWXk26fNVd6Nq5d+6UuyI2DDe+aHRhz7+7DffYaJu9QY0wQYA7Dwrz64bF2ubHzYsjQX7YMkSDoU+9PL5j06G2kmyjlQZFozOEgEAe0F3n0rZNrorVSsH15FSv6+XS3ZwKOxDnzS/1slQO0nWkTQ2nrM8nC/ZAQBg51nRdvu4hDsadQxcKwfXldRAI+BZ9UNhH/aklc6mO0pMt15PlSwBALDzrFy7Zly8jWkor1pZuI6kAQSC20uWsO/e2tIA/rGFTsGtVwDAXrEy9plSxm30FixdmxyoeMKpE+DaybGOxAkHANh3VsRNbsFushVspeKErk32nT7k8We9+dY5scNhQ6tXAMDeeeutt64v5dzoObdaebiulLo24RGnfWcf8qQrk02OIqHgMT3EeaJkCQCAvWKBnYa/HNnkWLB0bXJg7EO+p3zeG+3KRCe1szxcKtkBAGDvKKAqRd7Ro9/5abVcXEdKXZu8VrKDfWUf8uR5uk3+elCDDGd5uKtkBwCAvWPl3M2lyNt4B//prtjJkiXsG/twt/Y8nbpOCTjJAAB7y8q5Ky2w28pQnHRtciDsw93K83Sn7/9e2SrVwQCAw2Dl3YVS9B2d/erz1fJxHUnbcpaHx0p2sG/sw93K83Q8uAkAODRW3p0uRd/Rkxd/VS0f15GoSDkQ9uFu5Xm62MTa8nBzyQ4AAHvLirwT45Jv8488MWTYnrMPdSvP02mIFGcBnZ4vuKJkCQCAvWbl3qVxCbjZzv417mxAf3X7xj7UrTxPd+cXf1i2OgrqGEUCAHAwrNybPPb05SdfrpaT60g89rTn4om1yefpdBIHtMIBABwMK/cmFSqb7Nok9Q17sWQH+8I+1K08T6eTOKArEwDAwbByb/Lok2h81lpZuerEOLB7TB/m+DPd7PN08aSyoJLn6QAABydWquiRpFp5uY6UKlVuKtnBrtOHOf5Mt/o83RMlOwAAHAwr/7b++JPlgZGc9oV9nmfGH+tmH9RMJ9Q9JTsAABwMKwK3UrFy75d+XLY6KoNpqLgv7MN8rHyuR5959Lnqh7+ORNUvAODQWfl31bgY3OwjUBqazFkc8EbJDnadfZiTfnLU03Ttw1914iFNAADGYjm8ycaKadx1OiHedfYhTjWSqH3o60ipOfUzJTsAABwcKwcfLEXi0ecff6Fabq4jaXgyZ3k4XbKDXWWf48nxx7nZPnJSx4c8TwcAOFhWFJ4al4ibHQdWAaSzsvhcyQ52lSLz8nkenX/qZ9UPfR1JD4MGPE8HADhYVg5eMy4Oj0bjstbKzXWkjz/w/bJV7prtBfsQJ1W+Z7/6fPVDX3XSQ6C61RtcU7IDAMBBsvL4tVImbuX5dts+jSV2nSLz8nmOIvbah77qpJPV2fYvlawAAHCwrDyc9ESxqUoWpVdff7NsdeREyQ52jX14VygyH3+ORxtrRq2T1ekkLtkBAOBgWXm4lcehnv7Jb8pWR3gcalfZh3fd+DPcbCOJNIj/mZIdAAAOlgV115dycWtlsuWBkSV2lX14t5TP8ehbz/2i+mGvI9FIAgCAaVYebqWLMQ064Lh7tsPsw5uMN7fJfnHUsiegkQQAAMbK5UknxB/53BPVMnTVKT3nfrFkBbvGPrwnyud49KmHn61+2KtOaViS10pWAAA4eFYuThpL3PnFH1bL0VUnPU+fXFGyg12ioKp8gKNmzbUPe9VJJ6mz7TOAMAAAhZWLd5Ui8ujR7/y0Wo6uI73y69+XrY4wXNiusQ9tMoCwmjPXPuR1pIe+/mLZ6iioYyQJAAAKKxpvGpeQmx1ZIg0XdnPJDnaFfWiTVjZquFD7kNeR4oljTpXsAABw8KxcPDEuHo9GtWe1cnQdSbWCTrWFJTvYFfa5TcaZ+8azP69+yOtIVPECANBmQdWk/9gtPRpFC9hdY5/b7eOP72g0uH7tQ151ysOR2B8exgQAILDycdKIcVMjPamlrbPtXy5Zwa6wD20y5qv6qKl9yKtODBwMAEA3Kx/PlqJyo8OFpTHZryzZwS6wk2bShnlTvwTS8GAPlqwAAIDCysfJcGEa7aFWnq4jaRSLgMejdomdNJfLB3d06u5vVz/gVaf4IKZheDAAABIrnycNGZ9/5bfV8nQdKbWAvbFkB0Nnn9cV449ts0ORaCgyZycMTaYBAEisiNxKl2Pnn/pZ2eqojL6lZAdDZ5/XpMn0JgcN1i8Op18iJTsAACCwMnLSAlYjPtTK1FWn2I+sub1kBUOnatXyoW20c0P94giuKtkBAACBldMXS1m5sTFg7/3Sj8sWee59p9iHdUv53Db2EGYcW06/QEpWAABAYuXk+VJkbmxs9k9+4Qdli6NymmE8d4V9WPeUz21jzaVTHzgXS1YAAEBi5eSkWxPVoNXK1VWnD9/73bJFyumdYh/WY+Vz29gvAG3H2fbPl6wAAIDEisoz4xJzcwMEcEdtR9mH9Uz53DZ2r/7zj79Qtjg6WRjIHwCABisnby5F5kaH8kzPvtMB8S6wk+W18oFtrFWNnt1ztv3TJSsAACCxcnLSV92PLr1aLVfXkeiAeAeVD+vod2/8ofqhriPFTg3NTSUrAAAgsXJy0lfdL197o1quriPRAfGOsc/pmvHHtdkThegfAID+LKia9FVXK1fXkWIHxOZUyQqGyj6k68af1WardFUrGHCfHgCADhbUTfqqU8vUWtm66kQHxDvGPqST48/q6Ojpn/ym+qGuOqUWNa+VrAAAsFesjJsMxr9K6kOuVr6uOqUOiNWo8vYVJLXkvaYcIqySHdhTlkY21aIm9X1zqWQFAIC9ojKuFHcr9ZlHn6uWr6tOsQPiVbLjcrkcIqySHdjJaBKPfuen1Q911en0/d8rWxx9sPRSDQDYS7GMXZVXfv37o7/59D9Wy9dVJ91ZS92arIQdF/q9Wwc7tqoKHdlUh4Zp6BE6HgYA7C0r6k5aWXd5XOqNKTD7+APfr5aRQ0un7v72qG9ZxQjzJt0BzOxYvGaJlrTrYAd240OPqNrY2fYZJBgAsNesuLtS5d245HubGiLUysl9SIopUqPI0d05+3NVOSxYNTvA58aH+ujozi/+sPrBrDqlBy8ZTQIAcBCs2Dtl5d6kw395/pXfbmw0p00k3RrONXS2z+qO5Uw5DFiXEjWPbKo1japkA5pIAwAOhpV7V1nZe35cBI6pRmtTd8vWmXRLWX3eRravFy1dX3Yf66SDXY77xn4pqEGGs+3fUrICAMDBsCLwjJWBUxGQuhbTM2y1snPoKVXYjNj+6ZbzFWWXsW52wCcPb27qRIrVsrb9m0tWAAA4KFYMnrBy8IlxiTim1qafevjZavk5xKTYQbeQI9snNYagfN+0cvxHah/WOlIa9/VkyQoAAAfHysErLAC6a1wkvk0VIJvqumTRpIaPlcYQClJpDLFpdtCvHH0CZpOD+Ws4soBxXwEAB8+CoestTR6JkqF2fVJrDFHQGGJb7OBvZTB/naQBQ4UAAGCsTKx2faJn0dURcK1M3XRSkJnKcdXO0Rhi2+xz2EpQl3qn5gFKAAACC5ButDTVYfEQuj5JA/yPlCD0ypJ1bIt9CFsJ6qKSFQAAEFgReazrkzf/8K9b6bBYjSHSo1OjxhD251TJLrbNPpDrxx/N+BdA7YNcR4pKVgAAQIUVleqweGtdn2hggkZjCB6fGhL7QE6OPh2jCLz2Ya4jRSUrAACgwYrLY12fKNBS69NaObuKpGf4Go0hGDRgiOyD2WpQZyfo5ZIVAAAwgxWdZ8Yl6NvW0fVJozHEJUs0hhgq+4y2HdRdKlkBAAA9KLCyNNX1iRogrmqoTz2zp2f3ItuexomnMcSQ2Qe08aDuw/d+t2yRoA4AgEVYEaoOi+8Zl6ZvW6brEz2jp2f1ItsGjSF2hX1QBHUAAOwoK0ePdX2i26an7/9etQxuJQ1L1mgMcaJsCkNnH9ap0SdndE++9kGvOhHUAQCwOlacqsNi3R6d6Nv1iWr1zj/1s7LU22x9d5XVY1fY50ZQBwDAHrBiVV2f6HbphLorU7lbK49Vm1dpDHHZEo0hdpF9ftsO6p4pWQEAAEuyolUdFl8Yl7Jjuq1675d+PFUWf/7xF2qNIR6zPzSG2FX24W08qFPrHKcTr2RlHf7ckvrBu3n0CgCAA2FF7BkrY491WKxhxiqNITQfjSESjWH6z5YUSMzTMd8fWfqypd9Z+hO9sSn6EEefqHnp8utH57750rH0red+MWpEsaqk7biBBHVbO/4AAKyLFbPqsHiq65PMptMYosGDCKWnLf2xpT4GEdRtA0EdAADrY0Wtuj65a1zqTivvq0IKFXdbUjB3q6U3Lf2ZJfEavMdGr6aDiHeV/z0YVPL5Ys2fUlznn1p61dJt5a+ma9vXhtextjAGnEqjQMc+zOtGn+yW/Jf/8l/+g2XD8zvJV4Xvr+aJwVfXMcpBXVyHv++fhb+n5Me/eswAANg1FsCpw+JR1yfl78kyCRUeXCiQ8uDBg6quoE7BSa2myJfxGr88j2/DX/+tJQUePr8CTA9wNO/XLNXWc8W1117787Nnz6p69vYf/OAH/9d/+k//6Zsvv/zyZ//jf/yP/8/vf//7v/uXf/mX//3973//d//iL/7ijaeeeuqmX/7yl/+b+eVf/uVfvvBf/+t/veH111//X+J0nShKeb7Pfe5zt548efLI57OA7n+07cfjon2IQZnLx0/Blo7trGMUg7q8jrit2vHvOmYAAOwcK5uvKGU0jSFmUACRgwQPNhYJ6jwgqdW2KUjJgWOevxUgSQz44jq71JZp5c3l+fJ+5mXyPrlWHmflo/W/xG31Cdri/gMAgD3mt14VxInXnCmIWCSoi8u7GMTMG9Qpf5ruyafVtuPmWSZvX3IglffT15NTXIe08jgrH3H7XdtqBXWt/QcAAHvKA6wYAHhSILftmroc/MRap7jOqM8yrby5PF8rqMvbzlp5nJWP+H/XtmrHv2v/AQDAnqoFDB7IKVC4uvzvNXkebMQgIgcNvnzrebFFgzpfj0/z9XjAqdcftdS1zKy8uTxf3u+87ZZWHmflIwZ1s7aVj3/X/gMAgD3UCmhEgYIHBh5gKCkIUQvZuIwHHZoegxd/T6k2f5+gzvPo67nfUgxQYt58G7OW6cpbNGu/43SlVuBUy6N05cOX0fGXrm3l4z9r/wEAAAZJQc3LlmqBGQAAAHaE38r0Wi0AAADsGH9+rHULFQAAAAAAAAAAAAAAAAAAAAAAAAAAAAAAAAAAAAAAAAAABD5SQx5rtIs6A/YxXPfZJvdzVdvS5/lPluikGQCAA+KDwvvQWxpf9YHxv536BiBa/99b2tVB5gnqAADA4Py5JdXGKXkQp/eetvTHo1fTFOC9aikvIzkAyfNqmgeM/t5jlmKtoFKuGdT0f7B0nyVN17Bg77bk6/ZtttaTl1fyfOdgx19fbamVp7if2seHLGmf/JjV9lvyvispH6086LVvS+/V8lPbvouf7eOW4jZaeQQAADsoBxkeFLRqhxRYvGDJg5v8Oi6XA5VYOzerpk4Bx9cseYDiAY0HYndb8vFeNe/L5f/M1/NOS1re8xbXn/OZX7u4TA7qLluKx6S13wqyFMRK/L8rD63PwvNzraW4fad15M/Gj1lXHgEAwA6aN6iLgYhTgOXBVg52Yk2QJ81bCyJirZJSrHVSEKKaNn8dt5MDlNp6FNS1gqa8fHzdylPezxiAdu13PH7x/648xG3V8qOgLm7fxfVLXGdXHgEAw+DXfC8/WtdpL8v9h/uiVN5oGyo7crmEHeEnSry9mAMCV3u/K6irBRuSgzrNG2vb8rI6ufoEda31LBLU6fZuK0+zgrrWfmuaB1PxeLfyoNe+LS1by8+iQV0rjwCA1WgFW7oe6+5RrLyoiYGcB1zrCuq0jkcsaXmV6x7cYQ/4Cecnj15/tvyNt/RyoJGDrThvVAvqYpCh9SxSU9daT1dQl/OiZfTFUFDXylPcft5m135rudYXspYH5c+31dq3VlBX+2x8nV15BACsjq69ORjT9Vk/8L0caYlBXZdVBHXYc37S6YTKtXh6L78vHoC4uA6leML5ie6/BPy1kh7qj0Fc36BOauvpCuok7tNXLPmvlVae4vZzsCWt/Y7bUYqBa1cefFu1/LSCOonz32HJ1yldnw0AYDX8WhtrvXRtbpWrSh7E+ft6Hf+XeA3/oaULluJ1vLVOicv2XUblZq2xXk0uX+J6gL0Rb1Xn2jkAwP7JtWj+2n/UKwDyH+Z53lZQ5wGWr8On+XJd6/RlPcjUsqo46LOMby9Pj/L6cwAL7I3864XnFQBg//ldkxiQta7/+vHvQVArqPP//S5OV5AlrXV2qS3j25PWevL7Xu7FZQEAAHaSBzYK5GrBkDdM8NQ3qPN11IK61jpjgJnNs4znIQdrPm9OBHUAAGDnxaDr4fLXg68cMLVq1Wr/t2rq+q4z6rNMn5q6WgAIAACwN2INVrz1GoMgD85mBXWznqnrWmesNRS9/qilrmXmeaYurx84eP4F1ZfCv3AAgN3lwY4HTs4DJL2vdL+lWUGd+GslBVu3WvIgq2udEpftu0zMf1yuJq5fKa4HW+IfStcHty361RC7JJlF1ch97ucPZZ/vtKQvgD/fEC8AAAAsS0Fa7MsUe04BxbLBhCL/dXTbMW9Q19cq9hkAgKHzW6qUeQfAa4iU4n33WPXqJ4JODHWCe5+lOC1X5bbWE2vQ4nZzbVmszlXHuzGo61qn6FkBvdfKq+R9bu2v3n/IkvZNVd7q2DiuU/nWaBS+rG9XXx5fV6yKrj1n0dq2tPa169gBAOC83KGsOCCx1kpBSRxWKr72gMWDCwUdsQPDWFOneWMwFqcraPOgJsvb1wnpJ2PXOl0M6lp5Fd/nvL34WstcLv+LrzMGh543zVur3vbtajSIPL1r2/q/tq8fs9Q6dgAA4MDFoK4WcMUAKAYa8XUOsBTMxFomT74eBUe1Byrz9uM2utbpYlDXyqv4PnXtrwdkHghqHT58mPi2JK4/1jQq+YOtPq+bte3avn7IUuvYAQCAA7euoC4GRDVaRrc2Y7XwrKBu1jq3HdTpdmyskfN1LBLUde1r7dgBAFCTywyVP6oo8LJ/11AGdohBnYKTeEtQwYUHKV2BUg7q8nq6xO3H7YkCJ//Q+qxz3qAurzNuPwdWmrdPUBeX0Tyqqetz+zUf6z7HLx47AMBuWneQktevsmnTQd0q95GgrkMODDyCV4q3+Txw8QOYX/tJ4rVPClLiLcR8MnnKtVVx+h2WHrHk22it02nZeYI6ae3vIkFd3j819PBltE1/3/e5tW2p7esnwmulfOwAALtn00HdNhDUYe8oiMu3YQEA+yH/GPfKA/3w1/PQqqhQMBKne4Di7ym1Kkf6rM/FZX9o6YIlD4Li7Vef77byV+/7HSZ/HcutVe+jL+fvt54Z79ofiZUkSvFY1CpVgKV4DR5BHQDsHw9OPGjQNd8DFJ/mrz3IUfCkOzm1mqdl1ufT/bUHPF1BnU/zssqXVUCUt7vqfeyaR2btj/bB76zldcR9Fe/0HwAAoCoHDx4s+SNBMRgSBUseeNSCmWXW58t6JUJXoBPXK3nZGLitax99W5K3IXm+VvDnYiDqy8Z8AQAANHkNV06LBjzLrC8HRqsK6ta1j10BnMzaH9G2PD9KnmeJ07y2D2umgx4/WAAAdkUtQHGrCnhc36DOA6NVB3Wr2sc+AZzM2p+cL203BnXO54vbwxroA4snQos+qG18GKvark762AoXALAfPDiqlWWzAh7Jgcgy6/PprWfQYuA0T1C36n3M+awFfjJrf2JQ5+uIgWhr32B0wPLwXH0ts+w+0IlJUAcA+8mDBk8eWPQJeDxg0nI+3zLri8sqGFIn+D7dp80b1Mmq9zG+pxTnj7r2xwM5n36/pZwvnxbzt5fyAY0RrD4Qf18H712W4oHTwdHyeeD7eAD9wOaD3vpAtf08r5JOvhhxe2SupHXlDy6ehHk/4gmT15P3R78KfLutbeh99Ufng/0reTVwPBHVb10M6vK++zKidcZ54+u8Pe2TOj72dXXlFQAA7KEcOMSaNAUjtYg217YpMIkD32eaHpsa55EnatuPA9fHfHhwpXXmERoy3+4Nlmr7IbX11PYnBpORb8MDWZ8nvh9HhtB6PKjUvsdptdddQZ2250Fg/DVU2yfxPOlzAAAAe0YFfawp8qRgwQOHXMNTC+pysJCrZ73Gq7ZsbfuqOu0K6lpBVm27HnDVaqpq66ntT5yvtY1aAPZ+SzGgjIFZ3C+n4MwDtTivxNf6v8/oFq3PAQAA7Jk+tTcKxHQr0muCZgV1eh1riuL0PgGh6H0P9mIw1hXUdW1X8n7IvEFdaxtDDOp0O7breAAAgD2iAKDPwPHiAUefoC6+VsDRqqlrbV/LeHATtYIr6dpuFAOnPuuRuN3aNlpBXQ6sNH/r9mvOSz5Wedk+QV2f4wEAAPaEgol4C9QDBwUB/p5SrFXyaXqvFQT5cnFQe4nLSm37quHy10oejGhZD14UnPl0X1dtu2oh4+/FeV1eT2t/fLu1bbSCunwcNSbeI5Z8vnh7tHZ7OE7/iiVftk9Ql7edPwcAAIC1i7VpucYKAIChyRUUSqu4O1J7dAjYKfnLkWvXAAAYEi+3Vl1eEdQBAABsUFdQp8diWv2G+jQ9nqPgzefxZ9jje0q+/lz5EZ9Drz2eBAAAgB5aQZ0HbX4rNte8+XQP9Hx6a37xZXxben7al/dnsT3Iu9MSjy8BAAD0lGvOvJbMgyxvzCYx8MoBmqimzYO4WlCXAzfftrbh06ihO0A6mWKrzU3b5vb1pYlfMgAAFtWqqfNeCOLt0RjoLRLUxZ4NYvIyLd5+pSurA3LIQR0AAKvSCurWUVNXCxRrfD4qMA6EB1WfsKQPPn74fqL5+7kftfhLIJ5suQo6n0x+MivNGuA+LtvKj97P/dH5cnl98Qugk73PfAAAzNIK6rzsmvVMXSuoE72OZXBrWxLLtlpAiT3mJ5N/4HrdGmFCJ5F3yqsTpXYyafkYpOnk7RpBQidfPLG7ls08Pz62a96H95a/XdvWMvn9/BoAgFm6Ai2f5hUHMWBTmTMrqIvL+3yxgkQpVnRoff5+LT/YU/rw8+1PnUxeU5VPGv+l4SdNrr3LJ66nuL54gsXtz1pWavnJozmI9uF+S/lkjvvmQV0tQI3zAQAADF5XUKcga9aA8LkauTZPNCuo61q2lR+COgAAcPC8xs1vXcbAKQdZCoJarWg8CNL6um5d5sAs336dtWwtP/n2q2/jaktxfbVt126/5vkAAAAGTwGNGhncZ6l2u1OBj78fB4SP7yvFmi4FRa1nByQumwe4n2fZPJj+w5Z8mu9DvF2bbxV7UCdd8wEAAGADFJjm268AAADYMQR1AAAAAAAAAAAAAAAAAAAAAAAAA1frFBkAAGBu+9CqVJ0ie190u6Tr2K/yc6HlMAAAB6CrwJ812D7G1nGcCOoAANuwrTKja7ua1jUaVc2uVvhMiaMmxFEj8igOPs0P4ics+TQdBB/v1d/zW4R5PX7A9P5DlrRMHGZM69fwXj5/HMmhtkzM/1cs+UgU+cOOr33UiDiWawy0Wvuu+f29PKpFaz/jSaLtKo/5OOX98iHOfB4/Bnmf4r5rJA2ftkj+W+uS1r4BAJDLpk1ZZrt7WQmVAzEPlHSgYoQbX+v/OKZqnJYPUj7gOXC6XP7vovl8bNe8TM6ngqY4ZmzcdnztQV18Ps23o4Cqtu8fs9R6lq1rP33591ryefJxmnUsYt58Hb7evO95bNu++a+ty7fT2jcAwGytyhNda/39VkVIrFCJw3fqGv1uSz5vLJM1362WfB0+TevOFSN5e3k9reFC+1YqaH217brW/katebx8ypVMEsuuvLyGIs2VK+KxwbwVPlGex/OzEcpsLaiLwY7znYwHyvm0WrASd86T5tW0OBB/FE8WpXjyxWVyPmPecj7ja//gau+19v1DlhTM1saA7dpP8S+uf7i145SPRe0YxKCute/vtzRv/ruO46x9AwC0tcpZXVtftuRllOjaW/tRrtf6X9dwv/bquu4/vuO6fD4vb+I6NF+uGPFrvcSyKa8nllNxnaIyzisVauv7gKVaxUVeT34tXfPo/9a+6n/lpZWn95S/cVu1OMD3u1XhE5f3bdaO58Z48BAL+1zIy6JBXStwa03T+/FEj/PlZbqCkZzP+No/OFHeP2jJ892176J91BfUv0zStZ8yb1DXOgbLBHVd+e86jrP2DQDQ5tfcHNTFcsjNKntVc+bX4rh8vGbH/52vo1bWtH605/XE160yI9YcxnSbpVo5Mqu8lVnHpLWvs/IUy33nxzSu19/rk9eu47lV2qEYgSqjrV8BcVoOVvJ6onxyufy+Dmirpi5uWzSvBys5L3Gaf0iiD+qiJV9v175H8cOctZ9aPt4W7RPU1Y5BDOpa+55vv/bJf2tdet21bwCA2VTOqHCPlSexHHKzAph1BHXxdZTXE1/nfPo0BVC19bW20ydQmnVMWvs6K0+5HJZ4TLWeeSp8pOt4bp12wKPMeCLqQHXdZ9dB0Xu+89rJGLl6sNC1874OJd2r9xO5tkyc99OW4gcc9yE2oshfhhikSm3f43aU8ofb2s/4oWsdvpyvT69n7ZcfgxjUSZxHzwj4/i2S/9a6pLVvAIDF6Lqaf3CrPGr9KPey18sJXbNbQV2r4iWXNXl7UVynxNc578pLrVLB5e26vP28XumaR9Na++r5beVpVlCncnTeCp88D5bkH2I8yAAADJF+9PuPZf+hPatCpU9Qp/8ftuTr8YqFWnCl92o/2nN5ml+3KgJq62vVlklrf6NZx6RWyRTz29pH34dY2RKPaZ8Kn6y1LSwgn3QAABwSysExjgMAANhpBDNv15blx4wAAACAw6EHDtVkOzaYOETxfjwAAMDO0cODtWDGHyr0BwX1UOjQg55FAzNVeceHWGtWuf9UsQMAgI3JfbjsgllBXa0Z9DYQ1AHAbsvlzaI//FdVYTBvuZIrbjBQfjvVm+QqKTjTw4d9Bp4XnWT+fq25sOh1nic3B/agMK4vn0B5mXxy53yrNq21jOdRJ3feNw0rEo9LV55r24z7X1tGuvYzNqdm0H0A2G25TFzWspUO8wZ1Kq+WqbgZSiXJ3lPw4AFL/F+BQ5+B5/0WZP7Ac1Azq+M+f73oYPou57trmdaXzPftHZbi+lt5ro11FwPGRfYzLqN1edCnabOOAQBgWHJ5E1/ruh77YNP1Pg55lZdrDVKvsqvrB3+rskDbb1XaSK3iJm9L5X/eD39f5dQi+cUCuoK63IFgPCGUvFZKuoK6fDJL3JbTOpYZTF9yvruWifmq7VsO6lp5ro115+teZD/zMjGQ63MMAADDksvB+NqDKr+Oq4zwH/K65sdKEV8u/6CP5YTUprcqC7Jcjkos4/O6/PV7LWk/fL/ieubNLxYUg4QYYOQPNZ9YeXr8wCWesPlkllaw4+vwyD6edHmbNbV8t5bxfLX2bZ1BXdd+zgrqZh0DAMCw5HIwvtY1vs8IEuLTchCksqHrB39XuSKaHpeLlTYSy61WuabKirjOuI1584sF6QSpHcQcPOTXWq5vTZ2WnXX7tTaPxPXmZWpyPruW8Ty29m3W7VfPc21YFF/3IvuZ59G6POjrcwwAAMMSy0SJr3VdX0VQl8uhaFZlQSxzautaR1DXlV8sqBWd1w64TiafLw6+L11BnWi6L+snQ9y21xLGbcR5nfIVo/tcfVzLd2uZmMfWvvn7XXluHStf9yL7Gacz6D4A7LZYJkh8vYqgTvN1/eBXudGqLMhlmKZ11dTlbfm6NaB+36BuVn6xoPhB5YMOAACWFwM1yYHbvEGd6P9YKTDrB7/Pr5QrC+K0XGkjueKmVlmR81rLu+bvm18sIB/UXGMEAAAAAAAAAAAAAAAAAAAAAACwF9TaJbbWGbrc0mZW/hfZv107JgAAADMNrQuUHNT1RVcuAABgL6j2qdZPTOwPR+J86pfmqfC61e+MllewpT5vugYr1jytAYVb+ZPYV04coFg8/wra4mDCSupvR9NrAyN35SUek658AQCwCl6GxX7igCoFRa2+6WIAU5sv13DlmjKf7oP8+gmpYMiDIO+JOgdEel89XN9gqZU/bS/2SK381oLSmPf4v0+fVVPneVFHjLV1AgAwi8qNWEnQl5bzsjiKZbSobK3Nh/XIxz/LMdFGeK1U7USLGa7Nl4OhXEvnSePB9ektWyduXE7DlLzTUit/ObDKB7AWgMX/fXotqKvlJQZ1XccNAIBMQdf9llZVIRDL0n0xq5JlSGYd/xyTbJQOpKp3azVdUZzvXZZyUJfHQBXt2KygTrdjuwYUruWvb1AXg80YhPn0fBJp/lZe8jGp5QsAcJhihUC8XerlU2181Ph4UlxO01R54O/nSoRcHsXX+fGg+MiTUlxOYjmZp+d1aR+U51vLez5/V36VN3/fy+28zQ9aUnk6az7f1qzHusTny3mVvF4dd733kCXlI1Ys+Ty1GCKKn398JGzWZ7k2+vD8hKpl2Gk+fQAxGFKmawP0+kGdFdTFIE7z5AGFJeZPB781QLH4dvQ3frmcT68Fda28+DJZzBcA4PD4j3wvuGMZFishYnnhhb2XK7n8iWplUyyP/PWsCo9c5nVNz+uSnGe9rpX9nt9rLeXHrPIy/vo9lvrkre9jXa28avna9j9g6bKlvC8ufgb5+Ps6fFlNjzFJ1PU5L0Ub9RNQKX54McOt+fx9f62Mxsg3RvW1EzF+YHEbPqBwjK6V8skVl6kNUKztxMhZqRag+XryfinFwY19mTg9LgcAOExdQV0M5GKgFMtAya9b5ZfEMkz8tdahQMZrg3K57Mnz0zU9r0tyHsX3r5ZfleMxn1ILFrWOXFnUylvfx7paea3dBtf7t1nKwVafGELyPuVtd32WmEP8MuVfKAAArIoX3DkIUmAUC3SvwckFf3ytgKbrsaRWUOdikNkVQOT11vi6vKKmFigpIKrld9mgrpY3HadNBHVdn8E8QV3XejAnHbwY6ecPEgCAdcmFvQdIXhMWg44cCMSCX0FEn5q6TMFK1zNc2ma8bdhF61ItWbyl6QFL6zGqPrdffR35Wf1W3vR+36CullcFprXt533o+gzy8fZ1+H5qerwl3PVZAgCAHaBAyO8WORXqCvRiACL5tebzCon4KJDkoMJfx2W8IkNBRX40yrchrem1dXkeHy7vKfn+tfKrY+Dve4Abb0fGoNPX4fPV8tb3sa6uvNa2n4Mvae1T3KaL89YeCautBwAAYCty4NmXgqgcBK3bonkFAADYe4sESl5LRVAHAAAAYD/5rx5/vuGzlgAAAGbSQ46brjaNNrX9XaiqVcspf/jSHz7d5mcDANhPVCBgadvsS25dQd029wkAsF3zVEx4q8zcQnXTqEAYuNh8Nzavjs1sFY2rSW8c+yw33VXgEztSjE2Ra8tK7f3cTFl58v57/D1v0py3r6bAeay8rnz5CamUvyjxuKiZcQzqch7zCV2bHr+8yvdXLOV9yseja3w5iZ+R8th1/PMxBQDsDpUhXLvRKQdLMbDKnQLqvTz2WQyqMs3v/brUlpX8vgKw2PFffF2r1aoFlf46bj/y92+w5MFhlvOh7XjQp2kxwMv5ak33MeX016fnZVvHycV90v/5M4p8XgWGrWMKANieXIbVKiYkVkB4uaVrfO3Hut7PlQNxvSrLWoPctyoGqEDYEa2grhaseZAQg6Q8X6zdiuurLSv5fS2fAy3/ddInqIvBVHxdy5fXguXaL8n5iOvKJ62n+IVqTfcvhue5FtTl49Q6prXPqDZvLXjlFx8AbF8uw7oqJuJ1W/O2fqxruVxZovX6slqPV1Jo3lblgG+/NvJD5PNRgTAQHgjkqDwHDPkEkzhfPjni/LVlJb+fgylZNqjTL5JWvsQD23j7dVZQV9sX1zVd+dWx9jzPCur0upX3/Bm15iWoA4Bh6lOG+et43e4qK3M5ovXEUQq6tlmrGGiN0Zrno6wZsBwgSD5RJJ4cebqmea1SbVmpnXwxso/5WCaoa+Uriidf3K5omXj7tevXR2u6rzOOLdcnqOs6prUgLs+bfz3l5QAA29GnDPPX6w7qWmVKDupa8xHUDZw+DI/C9UHlE0XiySF67cvEMcxqy0rt/fgLIN8a9fX7idP3C1HLl05Ufy+u08Vl8lhtyne8xRpr+aQ2XWPM+cmtdcd90Dxdx9jXE4+p5M+oNW/XMQUAbIeu2YsEdZrW+rGeyxHN2zeoi8tpPlUM5NuvrfmoQABWQAFbDKwBALth0aBOWj/WFw3qRNN8nbFigAoEYAP8i0VQBwBYJyoQAAAAdhwVCAAAAAAAAABwsPQw5yqqh/PDo/NYZNlltgcAALBytb7k1mWd2yKoAwAAe0FBRmtstxyA+Ot3WYpDjnk/bGpeXRsLTsupGfQi49G9x1JtW7Gpdm5y3dofF5tia/64j3kfcm1ga9mu49hapnW8YpPy3C8eAABAL7Hfm1ZQp9e59kzTYmeE8bUHPDFo8WBF22t1Wuh5eYel1ggTXctL3B/J+dR6PC9x/2TWPsZlM99u7qTRl4mjTYiv+2OWPHAFAACYS6xJUvLhqXKQE1/ngEfryMGId6Co5fp2iFjLS1dQF9flWvsjOZ9x+wrEYs2ZJw9Gu5aV2nbzcCq+zPst1Y7XhywpAKYzRwAAMJdc0xVrtnLQEl+vI6hr5WWeoK5rf2RWUBfnzWYtW9vuvEGdB5A6vrrtzO1XAADQSw5kFCR5zVYO3DTNg4xZtyZjkKNpfYO6Wl7muf3atT+S54/7lPch61q2td08lp4vk2+/5nW7GOgBAAB0UqDhtwzj2G4Sbyl+xVIc7N6X8xqnOG9ucNH39msrL3lbcR0KfHwZTW+tw8Xp8w7g37Vsa7utZWrHK86rlGvzAAAAAAAAAAAAsBFHR0cnLF1ZXgIAAGDXWDB3u6Wjt9566w1Lp8vbAAAA2BUWxN2sgC6y987ZH2rtsFNo6QkAOFgWuF2n2rlRJJfY+xftz4kyKzBouQ+4FgV+sV+6VcutcbvMMy8AAE0WsF1lgdulUQRnfvnaG0dffvLl8mpMAZ8lKj+wUrmPunkss+wmENQBADbK4rUrLFh7Yhy6HR397o0/HH3kc08cve9T3zj6zKPPjV5HNu9Z+6MyCDgm980Wa8JiH3Dqs602mL+Wf8iS3leHuxrvtDa4vY+SEJeV2vbzvEr6daJ+3Dx/sU+31rr8F03ejxiIxf7i4oD70nVsPKj7hKU8XdNaA/zX8tLaTle+AQB7oARpE596+NlRQOdJAd4rv/59mTpWgsBryiqAkVzbFGvSWrdEc22bApLLllq1b5ruoy3kZVvbjwPbx3x4UKd15hEYtK55B8nPy2j9Hjx1HRvRdAVuMZBrjUjhxyAPGyat7QxucH+7iFxvF5GTnuy1HuhVK61JsvfOW7qgv5qnLAoAqLBr5Wm7Vk489PUXpwI6T3/9dxeOvvXcL8pcY7bsa5ZuLKsCjtUQeVINlwcteXD5WlAXh8iSWPul1Bp6rLX9+y11BXWxxs7VglDVdHUNkp+XiQFW17GRHIyJtufTa8fAazFjXlrbWdng/valnycY86SHcpeidZQsAAASu0zqmjyhoK0W0MV09qvPH735h38tS0zk8hAHqhaQZQrE4uDys4I6vY61aHF6n4BQ9L4HOjGoWSSo8yAr74fMCuq6jk1XUNd1DCTm5d2WurYzmfc//+f//H/oyxuTBU4rD8ZWxfJyz2gPAABT7BJ5jV0jXxtfLY+Onn/lt6PauFogl9PHH/j+qCFFpOu//aHbkwOnwKR1yzDzgKVPUBdfKwBr1dS1tq9lPBiLPJjLQZPkddXmkRjo5Xm0/nj7tevYaHq8/RrX1XUMIuVFNXIzP4P3ve99T587p66KtkMXnB9denWS9Ivy3DdfGqV8cSn45QgAFXZ9vDL+AH/19TePTt397WoA10p/8+l/PHr6J78paxizdV62dH3ZDA6UApB4+8+DGgUi/p5SrNHyaXovBzASl82D6sdlpbb994fXSh4QaVkPFhQQ+XRfV7zl6TV8Xfshcfo8A/wrqNN+3WfJp8dAtHYMbg3vKXUdg9gA4+iv/uqv/r/yvZ3LS5dfnwrGnrz4q0kw5kkP5X7yCz+YJG91NSvpolJ7xsP+8CwdADTYdfKx8RXzaHQrVTVvtWtsn6RreGTrZhQKDE6sTcu1ewdHv7zK93XUtN2DsTu/+MOpYOz0/d+rfunXkTpaY11Vsg0ASOw6edf4ijmmLktq19h5kq7/lW5PGIUCg5FrrnLt2kGxL6aenxvp8yDtupMuQvlBXbuA3GN/VHsJAKiw6+RUS9dHv/PT6jV2kaTbt3pMJrLtMQoFMDT2xZx0Snnvl35c/UJvIukh3vNP/azkZMzypib1tecfAQCFXS5Pja+aY3oernadXSbpGs0oFMCA2XfyqvFXc2zeh2lXlT5873f5FQgAC7Br5Y3jq+bYPC1dF0mMQgEMlH0JJ7/udCGofYHXndSQovG8BhcIAOiggM7SpIsANV5TI7PatXaVqfHc8zP2h1EogG0pwdOIGkfUvrzrTI2WVbeU7AEAGuySeZ1dLyd90an7p00EdJ5UG/iNZ39etj5W8nNTySKATbEvngZ5nlwQlmn2Pm/ShUddoESWl0uW6AMJAGawS+aJHNDpMZba9XbdqTYKheXtrpJVAJtg37vJEDK6/Vn7sq4j6dddpbdyjeVK83gAmMGulRot4tLo4ml0/e7b/+e6krq8qnQUT40dsCn6JVW+eKMq9NoXdR1J/d9Flo8HS5YAAB3sknlVDug22YdoV1LvCQlBHbApdmGYDCOzig4q+ybdeo0NIywfuoVwXckWAKDCrpMa/kuNEUZ0y1MNzWrX2U0nBZbxFqzlU2PF0tgN2AT7sl0z+uYVm3y4VkkXAAI7AOjHro96BnrSp6gMJaBT+RFvvVo+VZPI4zTAptiX7pbx1+9o1GCh9kVddyKwA4DZ7LqogE7PHU9ss6P4mPSMdGz0ZvlUdEf/osAm2RdvMuDzQ19/sfpl3USqBXaWaAELAMYui7rlqluZE59//IXq9XQbKY8CZHiODtgk+9LpV9+krnzbD9lWAjv1VXdjyS4AHCS7HE49Qyfb6E+0lRRcJmdK1gFsigKm8gUcPQdR+7JuOimwe/X1N0uuCOwAHDa7DKqV61RAt827Kjl98gs/KLkas7yeK1kHsEn25bunfA9HVee1L+w2kjrOTA/bEtgBODh2+Zvqh06G8gydkq7V6e6KGnDQ0hXYhnixUJ9xtS/tthKBHYBDZpe9QQd0aukax3y1vF62P4z3CmyDfflOjL6JRn0KqeVS7Yu7zURgB+AQ2eVuaizXIfVD5+npn/ym5G5ybaZhG7At9gU8Xb6PW+vKpE+qBXb251TZDQDYK3Z9G3xA9+UnXy65G7P83lyyD2Ab7Es4aRo/pGbxtZQDu+L2sisAsBfsunxjDOj0vNrHH/h+9bq4raRRhyLLLwP2A9tk30M1j59ESQqaal/eISXl8aXLr5ccj9k+PGh/eCgXwM4rAd3kuqyAbtvdTOWkGsM0BNj5kn0A22LfxZvGX8nhdGXSJ+nB3Pgch9hFRTWODEMDYGfZNexUDOh0XR5aQKf8pIBOY4Zz7QW2zb6MquEa0bMRtS/wkNM3nv15yf2Y7Y/6cKLVFYCdY9evSddSooBuaHdPKh3Dq1Uu11xgCOwLqabnI+o4svYlHnpS55tR2SfGiwWwE+x6pcdgJsM0iroIGVpAl59ptjwzNjcwFPoyjr6ZZqhdmfRN6rMp3Q6gyxMAg2eXK/VBNzVKhB4t0SMmtWvdthIBHTBw9oW8ffTtNE9e/FX1ixzTo9/56Shwev6V3w7uF6SSahrjbQGxC88tZXcBYFDsEnWyBEcTQ3wMRgFmbJxmeeZHMzA09qWcdGXS1Tv5qbu/Peq/Lhrisx5KH/ncE1O/JsX2856yywAwCHZdukXBUblMjX4wD2mUCE+6g0NABwycfTevHH9Fx1oBmvpFioPqR0MN7BSEVro8OWd/aJ0FYOvsejTVIGKIfdApKaDLvQwYOnwHhkZfzPH382gUANW+0OqIOLOL0Vn9UisvR4Hd0J79UKpdjCzfanZ/ohwCANgou/6oQcTkDono+jvEH8dKlWsoj7MAQ2RfzklXJnpWLn6RFaTpGbvI5leL0pNl2amOMXVRGmJgp3T+qZ+VXI6VfPNLE8BG2XXnhF1/9MNyQtfZoV47c3dRhpF7gKGyi8vk4dzYlYn6IFJT+sjmfcL+XFUWHbH3diawyy1jxfJ+1v4wAgWAtSvXy8E3iPBUGc+V4b+AobLv6MnxV3X8LId/kRvBT7ORQblQ7URg1whW6agYwFopIBpfccZ0jdWYqbXr1BDSuW++VHI6Zvl/sOwKgCGy7+mkK5NvPfeL0fNnlduU+lV5U1mkyebbmcBO+dL+Rn33EwDmYdcV9T+nuxwTanQ2xAYRnioB3bmyOwCGyr6ok44u9SVWIBaV6b0bFNi8k/FjZciBnZIagMxTIwkA87Dryc2Wpm63qn9PtcyvXZOGkCoB3Xn7wyMqwJDZl/Sa0Te2qAQ3akAx9xfZlpm0phVdwIY8QkWtqxbb92PPDgJAX3b9uMKuI3ped4oCptp1aCip8gwdAR2wC+yLOhV8OfsSq0PJpZqr22qm1q3m8EMO7FSbmDtVtmOgX9ejVr4A0JddN461bh367Val3MqVgA7YIfaFnRo0Wuy9S/ZnJWP42Xp2KrBTyrcdxI6JHm7mwgZgJrtWnLJrxuTZYhlydyVKui5Xuq5SJ+1c94BdYV/aqec87LWCvJWOtGDr27nArjFu7EVL15fdAoApdplQZ8IKhCb0SMvZrz5fvc4MJel6XOlYmFauwK6xL278NXmmvL1ytu6pwG7ojSeU9BCzngWMyvFa23ECsJv0g8+S7nJMqNskjT9du74MJek6XLnO0VAM2EX2/b3JvsAa6mvtNVC2ranATkOKDf2Cp/TQ11+sNSBRIwqGGAMOnF0HrrB0xq4JU7db1S3U0O9IKKDLvR0YRooA0I9d+Kb6sRvqwNU5Kfik1m5n/a2lI0uPWdLzQf9k6U8sLeqPLH3Z0u8sLbOebVlV/nf9OCzNrgGqnZtqDKFr2p1f/GH1OjKkpPFlKx2wny67BgD92LXjOrt4TJ7lUy3YLlwElQ6s1m7eQnuIhbzy9Igl5eduSx7cLWPXg5lV5X/Xj8PC7PuuZ+eOdVWiH35D7nvOkwI63SlJGAMbwGLsAqLe1aeePxn6w8SeDqjWbt5C+1AKeYK6sbUcB/seKWC6VL5Tg+tOyPKluw2X9b13qp3TD77a9WJoSUMkxj45y3FmFB0Ay7ELiS7ek9Es5NHv/LR6IRpiOoBau1xo69blP1u6w5LeV62X0s2WfF5/L9aI/amlVy3F+Z3XnsWk6b7MbeXv05b+2NKfW8rzuridGGh0LeP75NPetPRnlrK47h9aumApbqNrH928+cvHQNN0HK4Nr+PzT32PTS3/XctGqzgOnez7c2b0ZTL2fdL6B8Gyc5XlR322TVGr0V2onVNSQBdb9Sugs3Rj2UUAWI5dV9Tj+tSFUp1fDv0BY097XmvXCuo88PHpHnDVam58GQ/w9HybL69Awv/P83lwEIMsvfc1S7Vt5eW1bgU8fZbpyr/k+TwAam077qNbJH9+DPy1Pxvo+VBA7NuZZz9z/ruWjVZxHGay78+F8Tdp8l1aaRdLi7B83GJpqvsn1XbtymMjSspr/BGq/bFEF00AVs8uLhqObEK/fofe5UlMjVo79Wu3y7+CW8GBF9qiwMKn1wICL/hz7ZMCGk2bFdTFbWUxqMnbaaktU6vtiuvJ8+X9zMvEfXSL5C+vJ+ejK2jq2s+uwE3istEqjkMn+9pcOf72TNnas162bY0KMTUIv6hl6y5dnyrjuCpAXUkH8wBQZReZ20dXnEJN7XfltoZSrdZO7AKqDp2vKbu5S1YR1HntUk4q6H19/l5crhXUaXtxPR58+HZqQdM8y+TARXKwkvezax/dIvmbN6hrrWdW/qW1bLSK49DJvidT3R6Jvj9l8sbYZnUH4S5LqimcUGvRXWit70l3PL713C9K7sdsn9Ral+6YAKyfXWx2si+7mD7/+Au10Sj07IqGGtv6raQ5rDKoqwUzmhbnjWpBXV6Xtt0KXFyfZboCOMnztYKZ2j66RfI3T1A3z37Oyn9cNlrFcehk35HasIUKrHTubYRtS313TjXiUi28art25bEQJbVwzX3Q2X7p1vYuXYMA7Dq78OxkX3Yx6dbMl598uezB22y/1GpuV7oOmDeokxwQtGrcxIOAmDxgmBXUed5yAOTz6/VHLXUt4/uz7DN1XfvoFsmfLzNvUDdrP3P+u5aNVnEcmux7odqxyfc+dbmx9taZtm31OTd5ns+p9n3XfljqehlbuIrt29myqwCwWXYNmurLTlQDVruADTmptdmPLr1a9uBttm9PqBApuztUOcjpE9R5wa7C3ufzwt9TDDZeKP9LDAhrAYLnx9dzv6UYfMTteJ5mLRPzG5fL4roV1NxqKc7b2sdo3vzNE9TNc2xy/mctG63iOFTZ9+HG8vUY3eaMz4HZtLWNQ2qrV/dKU+O1in5M3vulH1e/10NOn3n0udwgQncJbim7CwDbYdejY33ZPXnxVzv1gLIntTzLv5ylFCZXlV0+NArivNZHYo3RohQIvWypFphhwOy7MOnMV10bqXbM2bTXymwrY6tVl0rHnptTQKTt7+J1Jt8d0HGzP4Pr6w/AgbILki68U8/Z7MIg2bWk53FU+1BpJatCRX1zqebqUHjtUK4tirU+i/DaxGUCQ2yBfQ8mP+A++YUfjL4z6RbsyoIT29bpEvBMUaMCPYuWv7tDTwpA9YM3sv1Tg4hdbKAFYN/ZxWmqZawCI91mqF3ghp7UojdfgMUuwpdV2Ni/hxLc5VufvW/VNXhN37KBITbMzvnrRl8Co9ue/l1RjZmz78Y9ZfaF2WqONYIQPSKxa8/telIQWhnDVT+EaRABYLjsInXSLlZTv67VX9QutUiLSbURuXWa2D4eWnCHA2fn+uRHmzof9++IAi2nYKzMPjdbttoIQjWBu9SBcE66hlRa2i8d/ALARtg1S8/ZTXUGqtZpu9SfXU4a87YyuDbBHQ5G/E7nICuNUzpX4yJbRA2ujnWTokBoFxtexaTrRm4QYX8YlB/AbrELl7o+mDxULbpI+3M4u5rU0o7gbrD81q5a4+pz+CdL3OJdATuvrxmd6EZBSq55V2184C1/O9l8qtU/Nk7rLjeC8KS8VzoU1jWCIb8A7C67lp2yC9lUFKSGCLUL4S4lgruVWVXjC63nEUtah1rsenCHFbBz+pbxGT4eHjB/Hz718LNl6ug7cLEsVmWz6Jm5Y8N6ya42goip0f/cM/aHBhEAdp9dzHR7ZS+6PcmJ4G5pqwrqsEZ2Lk9q1HRLMX8PVHOXnhs7FsDYe/qBp+DmGD2jp/4i83p3LcVGI872WWNmcx0AsD/sonas2xMFQ/twIVfqCu7sjx4wX2c/d7kzWe8qRAWJug65w1LsuNane8vW28pf748ut3iNXY94LZhSrAlrLdOVBw/o/D2lVmfIMQ9xWzEY7FrG8+HTlm3FezDs3J0aRaJVk5ZuN54Jy95i6VhrVt1m1W3bXa+ZU6qNKW37rAZjax9lAwC2xi5yx7o9eejrL1YvlLuYWsGd2EX+nKVVP1OjAOdrlhSM5VqvGMjEIMqne3AUAxxfxoOrOCKCB00eLN1pSe93LePT/LXnwQPIWk1dn32KwZ+e4eqzTNc20WCn7k3jM/ho1BK8dt4rqfsiZ+e5bq+esb/6UTNFNXqq0drlhlMx6Ttfad2qVryH2mE5gENiF7tj3Z7s4tiNXWlGcKcOR09ZUrCxanEYrxwASRwRwoO6OD0Hbj6PAiefFueXrmVqeVAePaDqE2DFfcrbaqktEx/g77ueg2fnq24fjnQ9D6vHKWJLz0zPmekH3D48dqGk/dBt48iOlb70o1pKADgYduE71u2JCoRd78IgJ9Ve1MaVFQW2lu6xf5d9gDreElVaJqjz6Tl5QBS35TVfXcssGtS19inmP5tnmVqghwo7Rye1bbM6/1Ujikw/bvS93tW+KmtJxyH/aLPjdNESrVsBHC67FuoWzdTVUQXDvtya8aRaSP2qb9Vk2DE4b+nGcljmkQMWBTarCOpqQVPk8yko6lpmkaCua59aNWx9lqGmbk4KUsopOgpiaud2TOq/zmkEBdVY1+bb5aTaysyOE40hAEDsYnjCLopTtXZ6RmUfCwTdslGtRcet2UuW1Gq27/BBMZjxACkHdXm6B1C1oK72ntO2PDCKgVLXMrOCOokBmHTtU96WXn/UUp/jwDN1c7Jz8a7xmTkeGaZ2Tuekxk+7OpxXV1KDDhpDAEBPdnGcakQh+1hr50m1GrXbVWKFxRuW1LBiVk2SBygKaJTut5SDma9Y8nli8NQKxjxg85TX5+/H5WYt0xXUeT58nV37JHFbvp5Zy8RtxOXQwc4/Pf85or7oaufxIaRGYwj9EKUxBAC02IVS4z9OChLRxXSXx36clXRrVrUgHbdm9eydbu+cLIepr1pAtS8UpL1sicBsTex86xxF4hCSvpuNH140hgCAPuyCqb6tJrd9nJ5J25eWc7U069as2HFRp8ZqXHFdOVxd9jmo832bVZOJBdl5pscARtRZeO2c3dekAFYtdfMPLTsmNIYAgEXo4mlpqtNSdYtwCLeB9FzSl598eVaApxpN3bJutZ7d16DOn5/jFuoa2fmlvtZG9vH51lbS+NRq5JHZ8dAPTX2nAACLsIuoRqKY9JPl9r3WLiYVMro9m8eTjOwYPWNJ43PyjA+WZueRvneTXxT7+lxrTLV+58SOg56d61MzDgDowy6sN1qa6p1ez9rtW792s5KeLVTBkx/aduUYMXA4lmLn0c3jM+po1M9i7Vzcp9RoCKFnWU+XQwIAWCW7zlZr7TR0kWqzahfrfU165kcdG2u8zUoDi3kbVABT7Ht2rpxLezWMX05qCFHrHLzsP7XeALBudsFVrd1UC1lRgHMIt4ly0j4nFEZYmJ0/aqg0GcZvn4bv86QfRRp/ttIQQv1ELtIJOABgUXb9vcKSRqOYGkNWF2nVLBxS9wtpIPUL5RABC7HT6OT4bOo3isSuJTW0oiEEAAyQXYSvsovx5FaRU2F0KJ2lqobS2bHgGSAsxc4hdZkzohbYtXNuF5NqtON3xdn+qiHEibL7AIBtswuzuj95ZnyZfps6Dt3H20eeVCOZbiHRSAJLse/RpBuhfXhWVa1aFZxWbrWqIcQtZbcBAEOji7Qu1uW6PaKLuZ6f2ccuUFQb6Wy/nymHAViInUYnxmfTuHX5Lj/GoLzrUYxaS3H7rtAQAgB2gV2s1Up2cgvJqZ83PX9WKwB2NaV+tXywfewmdaq81c/QzqEz41Np3PCods7tQjr71eer/TradUG3WmkdDgC7xi7e19lFfNIrvlMXKPsylmwquPJzQXmQ+zgCgx4I/ydL+zYigwdGd5e/m7ZoYKbP4x8s/fHoVd3a9yl+X3bxB5C+141GELqlfFPZTQDArrIL+s2Wpjoull0P7vS8k1OhVXbXeUAXgwAFHB7YdQV1WvbvLf3Z6NVu2XZt16ztD/bY2ml01fhsGj+ysEuPK+i70OhvTmMl03gIAPaJXd/V99Zdlo4NprqrwZ0e/nZ33XWX18b5APd/bulpS7HmxwM9zeNB3Scs+bIKRnLtno8b+6eWXrUU5xW9/5AlLZO311rGKQ8am9anv2nJgx2vubrPkk/3fetazoOqGFyphsvnVVB7taXa8q19qb3f2jffbi2P77HU59hqP2vbjPtUW0byvsagvZXnETuNTo3Ppt0ZRUKNoJ68+KuS67eV77nGRb6y7B4AYN/YRV5doNzTCu52qRuUONj/yZMnvaCOAUBtIH8V+h7UKejwgl2vX7Ck4CbXJmlarNWL0xUoXC7/R13LtGhdX7Ok/Of8xWlZnJaDOgW3teMQ+fLXWqrtS97Hrn2LgVfk23iHpXxs/biLv/6ApZwXX3drmY9Zau1rV55H7DvxWDmdBj/8nron0XjINfp+2x8aQQDAodBFvxXcqZZi6F05fPyB75fcHh39t//23/5f7VJJ8wR1sZAXn5YLfAUksYbHk9co1YKtrmUiBV1xuuc/5y+/bi2Xgzotp+Aw1uZJbXkFda19ie937VsM6mrbyEFdLejU53CbpZwXX3drmQ9Zqu2rdH4edhqpJnvyXfjwvd+tnnfbTgrmat2TSAlK6dIHAA6VFQI7Gdyd++ZLJZdHRy+++KIKeBXQsTBXwe+BjovB2rxBXS3Ykda0rmWc5nnZkuchLtMV1HUtl4M6p33SrUzdkny3pdry8wR1tfnEt9vK4zqDOg+Y477WjtExdv7fWE6nUUOD2jm3zaQgUy29G8HcBUvXl10BABw6KxsU3J0dFxPThhjcxRZ+KpDLbkReQxVrxhQUxJqwfHvTg5Ac1GneeLsvagULXcu4vGzOX1dQ11rOAx//m9UCJl++b1DXtW++3VYeZ91+1XL6HBR45rz4ulvL+LFyMdDryrOCukkXQEPqykQ10rVn5sTyrPGfadEKAKizQuIaKyweHJUaiYK7ITxzp1oLZ3lVR8sqsGv0vgI3v9XmgY9oWqshgiiA0HteI6TAId6+81qgHLxErWUi347S45a8Ww/lrxXUSWs5D3ziX59PyfentnzfoE5a++bbldo2PI96z/OimjefLzbaaAV1Ulsmbk8p1+Y1Pw87j6Z+0Ciw22brVzVc0vetxvKqkWNOKd8AAMxkhUYzuFMDBXVuuq1CT73kO8vjuZJlYGF2Kul8V83XhM5z1ZTVzsF1pXu/9ONqP3Ni+Ttvf+g4GACwGCtEmsGdhh9SC7xNP1T+/Cu/LTkYFXSxdg1YmJ1OGoll6lzXM2z6EVE7D1eV9ONIrW1rI0BIydN1JZsAACzHCpVRcGfpWIMKefonv9nIrVm1/nMlL61br8BC7Jw6lc9znd+rrpnWuawxmRtjs2qwfbomAQCsjxUyqs04bUnDDh2jW1aqdVjXrVnd9nWWh/MlW8BK2el1ws4vPbs2oZq0VTQY0nejoyXraAQI+5dOgwEAm2OFz40KrMbF0TQVWLo1qx7vawXbokk1JsEqHxb3bjC4nYsRO7/Ud92xFuHqTqd2bvZNtU6DbTt6no/GDwCA7bLCSLdm1dedWqIeo0BsFcOQqYYj1W6ssjZDrSm9ZWXkrSy9paS6yajNt21d+WpNyy1qNyG2YJ0lH/utsPPspnxu67lO3T6tnaezUhzeTsGcpVqXPAAAbI+VUVdY0vNIU7etnG7N6hmiRWvv1DLQ2TYulM2uW+zrbBfkPva6DD2oW/bYz3MsOtkppx8uT4zPvjE9C7fIc6S6hesU1JVNAAAwTFZYXW+p2mpW1G2DWhXO03JWfYc5W/fpsqkWv53qfZIpKUBQX2VxoPh3Wop92cVRKRRU+Puxf7cYlMS+0Vp92nlgEteXa5/yMr4NBV6xPz0tp455fV6fT/m4w1Lc51qeY/9u6jsudmg8T549X7da8unxuLT2x/Oi5VvHXWrHvpbHfHz8/fz5t9YR8zyTnXd3lVNwQjVvf/13F6rnbC1p3tQ44kRZPQAAw2UF1lWWzlhheHlUfFXoVpYaQHTdzlJBmG69zhrjUsGLF+TxfxXqtUHrnabHTm9zbVEMkDRvHslAQUYcucBfLzrYvAc/Mcjy4Cpu3/NVq52KgVTMm97Xuq62tEie44gccd36v7U/8fhF+bhLPPY57/76vZZiPuJ68rHoyldvdi7rWdKp81nn8Dw10GooEZwpqwYAYDeUwlDdolSfvRM9f6fbrLn1rG5zOVv+ibLKLl1BXQ4eYu2VUhx5oiuoqwUocVtO61h0sHkFIj4Sg8RtxiDF3+8K6nLefPn3W5o3zzlAEj9WXfsT89913CUe+67jGvMR85WPRVe+5mKnoYbVuzA+I8dU+/aZR5+bOm9bSfO5nuczAADDZAXZzZbOWar2e6daOd1uVeGnWrpUs5EDqZpYgMegJAd1eh1r2/L0GFhIDEri/64VfPg6FGjotmC8lZm3GW0zqOvK86ygrrU/npdZx11iHlYV1LXytRA7F8+MT8m36VyddTu2UvNMf3QAgN1mhdmVltS44rFR0VahGpBUAPZ5BknBQwzGXC7Y82st17emLgcmoqAi3iaszSNxvXmZSNNWFdTlvOj92u3XvnnOtz19ma79iXnpOu7SdYx8e8p736CuK18Ls3NXz49O3Y7VM6OzbsfG7nls+VvK6gAA2H1WtumW1i2WploZRjbtUpl9ltatvRxMiAIKny8OPC9dQZ1oui/rNUlx215LGLcR53XKV7w16LViCkTmCerEt+XbqE1TUsOKRyxp+Xnz7Nt+2JJPj8eptT+tvOTjLvnY1/IYj4Hk174Nz3srX0uxU1Odck/9MNEPET0rWgvolFJrbjrSBgDsJyvn1IWERq6YGmTdxICqSwwIarVXWE4OnmDKOTv1SIEeI6iNsFIZ8o5RJAAA+80KuxOW9OySkoKJPnKNTK4Zw3II6hrsHL0u/xjR7diPP/D9Y4Hdjy69WuYYBXaxVhIAAADbZjGabsdO9dOo27EaFzkGdXrtbP5zZXEAAAAMicVqagQ0dTtWDST8dqw633Zlvr410QAAYM/FhgEKED5rCVtkgdoJC9imhs579fU3J7djX7r8enl3FNgxDiwAADMs8gyYGlv0bZjhLTNX0ppyQWoQ4q1ZvVVu3/xjjSxeu8ICtrPj0O1t57750ig5m+fBsggAAGhY94P9ufsN4BiL226ywG1qRJVfvvb23VmbpiHsAABAEvs1i4PXS24dW6vRin2qKShUP2p54HjxWjGlVn9omlfvPWRJozOo37x3WorrVC1fbbB+bVsd/fq64ggZua+31ny1/GALLHZTdz3NvhjNyTIrAAAwCoTi6AEKfmKHvjHAa/Vjl4O6PIJC7MQ41tTlbfvrD1hSTUx8X+uMwaHnUeuvjeogvu1rLbXmEZ9PwWMtP3l/sUEW2N1Vgrgper/MAgAAjGrpaiMgeMAUa61atVc5qIuBYH4dg7q8bdH02yzFQFDr6DNahMRaRyXV9N1qyed3tflusFTLD7V1W2YB3I265VriuRF73XfUFAAADsKsoC4PFVYzlKAu19p5/nNQ15qPoG7ALI7T8HgXxiHdWJkEAABMDnAUMMXbr31uPy4a1OX1e170vNyiQV1cTvOpBi7ffm3Nl2+/5mODAbBY7nYL7i5aOl3eAgAAhYIavw0ZB68XBTbxFmytK5JFgzqJt0G9wUIOuvoGdRL3JQ5+r+36+6qNa81Xyw8AAAAGRAFbvA0LAACAHeM1cwR1AAAAAAAAAAAAAAAAAAAAAAAAaxa7aQEAAFhI7MNtk4GFtrtPgcyigVnuh69m344VAABYMfXdptEUPKD4lKXcuTD6mRXU/ZGlv7dEh8YAAGApcbSEOP5qDOpc18gQCk6+bMnXFdeXR6DwIEfvP2RJy/n2PAiqTROvwbrPUt6O5G35tDhqRQykuub39+KIGbV85XXEIM73R/n+Z0s+j0ameI+leMx8jNlanmrbjQHjvPsBAAD2SA7EYvDkwUAMULqCOgWCHpTE//MyOaC6XP53MajL08SDoxjM+PBhmhbHaY2vY558mTyuq8//MUs+b5bz1bV/0qqp8zy8w1Kcv7UPH7DUOlatZbr2AwAA7JGuoM4puPPxTnMAE1+3gjoFL7EGyZPXPsXxXCUGdXma9M2D8xq6OJ9vozX/hywpcKyN85rz1bV/EoM6bS/Oo+Odg7pWnm6z1DpWi+wHAADYMx5odBX8sUaoFVDF4CauqxWcSW3auoI60f8ftORB1Kz5PejNt19zUNfaP4n787KlvJ51BnVd+wEAAA6AggUPCMQDhNqtRQ8U8jJOQVe8NRjVAqIYBNWCpa6gLm8rB1IKfi5a8vXOmt/FACnnq2v/pLU/er9WU9fK07sttY7VIvsBAAAOgIKE+FB/rAVSYOTvf8XSI5YUPMT3leKtXAUZ8RalB4I50JFlgjqJ+ci1j75fWr+rza88+HtKcf9r+Wrtn/j+SFzv45a8yxJ/37dTy1PXsZJ59wMAAKAq3+6LtU8AAADYEbm2ilohAAAAAAAAAAAAAAAAAAAAAACwE2JXGqKWr/F1Te56ZF7LLr8OrTzp/a6+61r6HMe+hni8AADAwOSgro9DCur6WHe3LwR1AABgFBDEzodzJ745qPPXWk4d6t5nyZf1vus8yPiEpTita1uxQ1111utBSu4+xbehmi5/L3YA3LWN1rqi1jy1ffLjEAOqvPwdluKYu979ix/HVp9/s/LaOl6Sl503KAcAAHtAAUEczaArqIsjNsTluqZF/v47LcVbmNqGArWrLcX3tV69/pilvn3jtbbh6/LXkt+Lr/M++bT3WvKASu/F4MqDtPeUv3FbfhwVnPm+9M1rfu3HqysPcdsAAGBPxVofpTjsV1dQF4OH+LprWm1bN1iKQZrP/35LOXhTzdaHLCnAyrWKrs82JNaSSQywnM+T90k8L/6+grJYQ+bpg5ZaQV1cby3QczGveXpcRysPuaYPAADsGQUBcUB4ry1aR1Cngepr25o3qPMARbVQurUZb7+29mdTQV08dq5WWxaPq9YTA79lg7paHgAAwJ7LQYCCjXXV1Cmoq23rWksxENP7tduvOWBzMeBp7U++pVlbl/LZmkfT8i1lTVMe437H5d2soE5B2kVLnu+ufEh+7cerKw8AAOAAKCjw23R66F4NINYR1Ol1a1vxfTUueMSS5lfA4+/77dY4r1Ku1Wpto7aurDWP9qHWMCTvqwKuePvTgy3Pk+dVr/24ah0xYJRZeW0dL2nlAQAAAA05qAMAAMCO8RqxXFMIAAAAAAAAAAAAAAAAAEC0Kw0IvOVpbmXqfeDVWpCqC5XYUlXUGrXWsjWvR4ln8AAAwM5YNKir9em2Lh5wxT7uHrDk78fATYGaB3bqbiT25ZfXk4O6uD8+L4EdAABYudjnmQcbua8zD1gUrMX+2hToqFNhn9eDGQ/q8gD4EmvHlLyGzAMef7+VlxhstdYlrX1wOThztfdj4KZtxg5+fV89gO0K6iQvDwAAsDQFPrNGVoiv9b+CKA+QdCvSa7Diuny+GMi1Ahkt56Mp5CBIy8WAqRYkRb6uPgP4x+Ar0vu1mrQ4ckW8BasgMM4/K6iTuC4AAICl1QKbHKSIByEKjlojTsQALAdjEgMZbcNr0JS8ZiwHQbm2zVMMiGrr6jPW6zJBXazN61ovQR0AANiIbQR1uXawq6YuTqtprWvRAfwlBmwu50v7p5q/91rK+zkrqPNlc6AHAACwsBwUSQ464jya1jeoi7df4zo88IrraNXUzQqAWuvqO4B/vJWs158tf+P7EvPoFCTebykHhrOCOi1XCyYBAACWoiDDb116sBFvadYGtu8T1MUGFUo5SPL346D74tM8LwrI4i3YPEB9a12tfYjiuvN+KrDz5XNAJ77+uF+Sg7rY+EOJgA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Cf/Nv/n+vo+nXNHC3z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png;base64,iVBORw0KGgoAAAANSUhEUgAAAnUAAAMoCAYAAACpkBbJAAAAAXNSR0IArs4c6QAAAARnQU1BAACxjwv8YQUAAAAJcEhZcwAADsMAAA7DAcdvqGQAAI3USURBVHhe7d1d6G3Vme/5c1EXUhdpIVTjyYVYfdObgxd2X1QkFGFTTbdSFMQTKDDVBHYK0ghB2JCc9A7xwoClBCJGDmErxJYIuskpKUMS2EISdiovaE40ehIr2za2O6U52Xk7SjAp2w7lv5/fWuNZPuv5jzHXXO9zrfX9wOD/X2u+jTnXXHM8a8w5xvg3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DXFZb+2dJjo1fHzZq+bn9k6cuWfmfpT/TGhvy5pSNLN6f/AQAAluLBlYKLmG63tIxdDermDfbmnT8Gcn8b/l+XbQWvAABgwzy4etrSH+sN44HHMgEXQV3dpmvnCOoAADgQtaBO7rb0pqU/G716OxjxFIMSzevve5Dm6/2KJQUVeblZ08Xn8WkxP9LK059aetXSbeWv75u/r3l/aOmCpVlBnefhDks5nz6vv6fk+x+35fNLDOpygBePo6e8T/n9VedPap8nAAAYOA8KclDnAYduwyoA+JolTc9BTw5M7rSkwMvX64GYL+fbiQFbDEByMOXz5+ldefKAJQaBeX2eb1/GtfLR2o88v/gyHhDpNqsv3wrq9L/Pk5fvWt868yf+eQIAgIHzAt6DAOeFe+3ZuliL5/PlGp0cOIiWy8FSnB6fMattPwccUcyTB3Vx3Xl9tWBH8vuz9qO2npxPz4+2Hafl/3Og5tvsWt+68hfXBwAAdoAHBbOCOgUKeu3JAxCJ03w9s4KN2vQY1MX/Xd88dQV1vr51BnWe95y6gjrfjs/bd32rzp/UPk8AADBwHhTkwlsFuwdJOcCK0yKfr0+wUZset5MDOIlBUFeetl1Tl/MWtYI6LZPz4rrWt+r8RT5f/AwAAMBA1YI6DzY8UIhBgAcJMeDzQj8GTn2DurzePN3zlad35akW1OX1eV5jsCOtfLT2Q2JAKbXtu66gTv/H5Me1a32rzl/r8wQAAAMXg6uYFGg4D3R82v2WPEjIy3ugMCvY8Omx1WYMPMSDD193DFS68tQKWjxIUVJwd6uluE5ZJKiL+fT54raUPG+toE7becGS738OxFrrW3X+fH3+fj6GQNPR0dEVb7311l2W7tH/5W0AAA6KArFYWxprIoGdYIHcGUsjCu7K2wAAHIxcO5hfAzvBArkLJaZTUHepvA0AwEHJt5rjrVdg8CyOu3Iczk05WSYDAABgF1gAd2ocx73trbfeOlsmAwAAYBdYAHeuxHIT9t5r9ocGEwAAALtAgVsJ4EZ+98Yfyn+jwO7GMhsAAACGzGK3k+MQ7ujolV///ujcN18qr0ZB3bkyGwAAAIbMAjf1Szfy6Hd+evSRzz1RXo2CujfsD7dgAQAAhs4Ct0vjEO7o6JNf+MHR+z71jaPnX/lteWfkVJkVAAAAQ2QB24lx3DZ+lk4BndJDX3+xvDuqrTtfZgcAAMAQWcw2GUXiG8/+fBLUnbr72+XdiavKIgCALdEYoYfWEa6e//knS31Hc/BxVBkBAgfnrTCKxGcefW4S1Cn96NKrZcqotu50WQQAsCUak1SD5Q95YHcNq/X3llYVeM4b1OkYMUbrgbO4RSMqqBXoUsmCn+vLKgfP8jsZReLNP/zr0d98+h+ngrp7v/TjMnUU1D1RFgMArJHXNOUB5D24ubr89SBH7/+DpVst+XK3WxINd/WQJY1d6gPU5yGwfF5RQOTvx5qu2jK+3fvKe0oftKRt+WsFn5rvn8N7XtNYy5uLx+BxS3F/++bfA988vx/TvP13Wor7o/1/tyVf1rfT2h+smMUeej7Mg6ub7e/tSvb/XZYuhKQWnRtl23wm5UFJHf4qj7oF6oGhzpeNsG1NRpFQrVwM6JQU5CnYC64piwIA1sAHj/eAIQY7CnQ8UIm1UR5kxKDjBUseOF0u/4umxQAp1qrF9UetZd5rKW5X2/qapXdY6qqp8/mutRTz5mL+5W8teYDZlX+Xj01cV3xdOzbaH19W6/Htat6Xy/+Z708MSjGDAgpLCtZO218Fah4YbTxA2wTbr4tl/x60l9pf7fco8CuHZGm2zskoEp9//IVjQZ3St577RZljJP4gAgCsWFdQF4OVGIDlQEd83hxw6HWstfKkeT2oyTVPrWU+ZClu1/PxLks50Io1b0raLwV1tWAoB5dx/7ry71rHybWOjbajmjp/rWAyBspxX2v7k/fj4FnQMKppKwGMB27PKJpYh1dff3NUQ7XKlLoCWSsdG0vn7V8dq5st9b71a8tMjSLx4Xu/Ww3q7vziD8sc40CzLA4AWBMPGGJw5QFXDCRatVfSFdTNqlXywDLWUtWWydv11zmo0/KxlsvXt2hQNyv/6w7qWvvTlae9ZvHBdZZOWZDgt0UvjqKGJcXgSp3oamQEJTUAUP9rSq3gZd3p9P3fm+TBk55ZU/6+/OTLk3yvgh1PBXuP2b+6tXuTpevKoZ+w91TrN6JRJGp5Vvrrv7uQhw3bmWcGAWBf5ODEAy8FJwo48m1QDzpqgUu8HdnFg5/WMjHQEX9dC+piHhQsddXU5aAp336dlf8Y1OX5Zx2bvkFdbX/yfuwlBQGWbrF01tKkpeW8fvnaG6OgRwGQAiEFRQqUaoHIPiSN6qB9VECq/VWQ6oFfes6tNzv+k2DP/qqGb0TrruXB0/mnflbmHK3jnvLRAgA2JAYqTsGEAj0POB625LV4Pm8OQETvxVuYHjBpff6eUgwia8vUGmz4a1+XryOuWw0fFDy1gjqJ899h6RFLvp1W/l0+VvFWaaz9zMemb1Antf3Zu6DOynzdOvUA7u2xpno6tMBt2aTA71MPPzs6Vnr2bdFbvzrOtfV70nRnn6ueKwUADEQOOIC5Wfl+ogRwD1qa67k3BW9PXvwVgduako6nnoXT8dVxfuny6+XIH6fnCmvryEnzOfu8byynAQBgywjqMDcry6+ywlwP4yuIm4wVOksO4HJfaKTNpY8/8P3J7dynf/KbUa2ogr/avDnpFq3TOVBOCwAAsAtUI2NJjRl61cQRwO1vUu2fs/NB3cjoxyEAABgiK6jVKvWMFdqTh+i7qLaHAO5wklrJOjtH8jO7AABgW6xsvsKSuhY5Z+nyqLTuoGez1IhBD+fXCn3SfqeHvv5iORNGQV3u+gcAAGyLFcydLVR1O/Ubz/589BzWqbu/XS3oSYeT1Mefs3NHt2CvLKcSAGDN1FWHd7ExVJtstOFdlahLE3XnMvRjs1ZWIKuWbor6P9MzcRoySt1l1Ap20mEnNa5wFtjdUk4nAMBA1MZD3ZRNBnW1vvsOmhXKkwYQurVWK8RJpJjOfvX5csaMgroL5VQCAKxZ7gxXHd7eZ8k7wVWAk8eO9edkcoe9vp48v5LWo/kfsqRpGi3hnZbiMGWxE9/Yua864lVQp46JW/PLsttVQOfvaR/jsYkdA7f234PBuJ7ciXHrmA2WlcsaRmpEt1lrhTiJFJNuw6cRLa4ppxMAYI1yUJeHBvPREXJNXa49i9Pj8GPxf61PPc3HQCzy7SnoisNwKY85OJKYP1l2u1pPrKnzY6PpcYgx0f7HPPrrj1ny7WZdx2yw3nrrretLwdy7E1oSSa2egzPldAIArFEO6mLQEV/nAESBTqxx8qSAqCu4ikGYaHpcXjVpN1iKgVHMR23+PkFdn+22grp4jFxcv9OyH7KkwDjXIkrXMRs0C+wmrV7VOW2tECeRYlLDGWfnz8VyKgEA1miZoC4HSi4GL13joup1rAHz6a2g7t2WavPH9S2z3VUEdb6sjpdu98YaxpyPnWGF8oOlfB71OVcrxEmkmP767y7kW7AnyukEAFiTRYM6TYu3HyOts1b7VAuu4mstpxozDcofgy69r+BIQV1t/vh6me3q9aK3X2vzSFxf1zEbNCuQbxqXy+N+6GqFOImUk57BdPbD4K5yOgEA1sQDF+kK6kTzqhYs3taMtxO9Vqp1azMHU+LrVFKDCDXU0PT4/h2WHrGkdbfml1VstxbUid73+X3/4/a8ZjCuN87rWsds0KxMvsIKZfU5NqK+yGqFOIkUkzqgdnb+XCqnEwBgh+TbkJtqDLCt7R4EK5Qnw4Kpy4paIU4i5aTGNcHJcjoBAHZEro3KtVXrsq3tHgQL6m4pBfOoZWOtACeRctKQcc7OobPldAIAANtiZfI146J5PKqEHoSvFeIkUkxqLe0sqHvN/uixDgAAsE1WKE9Gl7jziz+sFuIkUk4aHzi4qZxOQ1drwb7PDm1/AeCwWYHM6BKkuZO6wXH2w+CcnUqqrYujuigNLZhYNMjJj4EoxVb6i1p30EVQBxyY2Bp0XdTYYVXbyK13V7nuXZD3f2lWIDO6BGnu9Mkv/KCcNaOg7g07lTyoiy3UFQitIvhZlWWDulU/00tQB2Cl+gZ1ujgMoeXpskHNtvdj2e2vPKgTK5QZXYLUOymg+90bfyhnTDOoywGFT/fAqBZw1LoZklhTFufPXR55S/koLvtDSxcsxXXkWriuddSCOt8vXz52ku7T1IWT9jVuw/ff31Py9XflqXWM3Cr2F8BA6AsbB7qPv5j9SxyDuBjUtS5O+eLTdeGpbT9uo3VBiReqeAGSeOFW/3O5nz2tu89+5wur9qO1z3pf/dzdZ0nvK0/qKNnX19ofvZ+XVapdxFvH0dftavt/taVWQdJ1LKusUGZ0CVKvpK5v4qgSCujszyk7jfy7lL9/fp77dH+dgzo/z/2acKcl/y7G5TSff+e9r8pagCg5T74Nny+vW9eT+F1yeV9cXn/Oh0/P19LW/NKVp9YxcqvaXwADoYtPHOheX+IYBOkiEmuKYsCV5YtmXE7rrQ1+/wFLeaB930ZrmVkD5sdltK54AfR1993v95S/MX+R7/M7LeniF4NO367m0UgTCqxq23ivJS3rx3XWcez6fGbtv/Nt5OHYerFCmdElGulvPv2Po5opT4dak6mW0eef+lk5S8YsoFPLV++nTueqznsFEZ5iwODT/fzUuV4L6vL5mwOZFn1Hc4Diy/p3sbVNX7e+Rwre8jXR39e8npTPvH6J68z7LPFakvMjXXnyaa3veM7PovsLYCC8cFcAIbWLUfxS56DOv/Se4i/KGGxovnxh0cXqNktx++LbaC3TNWB+XiYHQTGo67PfH7SUg7raPiuoiyNbxOPkeYg1dzFpf2IeY57zcZz1+XTtfyvfrWPZZAXz3owuEYMwDUCvmkclBSQ/uvTqKKWWmyuhdfr6Y3r0Oz+d5EH52cXA8NTd3z56/pXflj0ds/NFraavKaeQeADj1wzR99vPZ5/u53MtoPH5/XzWevTd83VkcX6lVlDny+Zt+rpzykGOf0/z9auWN9+m1pH3WZTnrqBuVp5qx8itan8BDEQtuMlBVqQvuX+hNW9rUPwcjORgQ3SxWSSoa12AJC8Tgxrxdffd77wfrX3uG9TVtpHzGF/Xtl9bh2vtv7bd+qykdiw7WSE9+NElFFwoKFL+FCSpw2QFTjng2CUxGPTg794v/XgwwZ/ykEaQUEB3zv7oXIz0Ogd1HmTou+PT/XzuOkc9+PDrhv7PQZ3P4+/rWjJvTV1eR4u+X7WgLq9fYn7zPkvfoG5WnuIxcqvaXwADkQt3XVTi7btMX3K/AORlNc0v0Lo4xGAkr1fLKsioBTq+jdYy+YIeA708j9aVL4Bad9/9zvvR2uc+QZ1uv9a24dM9j/H1rOOYtfY/H2fPdzzuEo9lJyuoBzG6xEc+98QooHno6y+OAhwFO7olvC12XC5buhDSE2XSxrzy699Pgj4FtDo+m+goWjWL8fk5sf0/XU6ZTOdyDupioJWnewASAw7/jsXgRN+BGFDp9UctaX4PUDx4yUHdrG3mdbe05svrz0GUT28FdRKPkXTlqXWM3Kr2F8BA6Eubgyr/IuvLHb/gEi8S4hdKpTy4vk/zC4JfMJT8olTbfu1CFJeJ21TKF5w4XY0dHrGU8z/Pfuf9iOv3fe4T1MWLZNxGftYuzi95+12fj8T8xf2v5fvW8J5S74u3ldcbHV1CtW4aHN5r3BS4rIIFHRdDAKYGIOqHT+mUpZMlxduGKxPWn9MZS7dbfu4JedPzaEtRC1QFexq2S0Gwgr1V3TqPQ4GJ8mvpxrKrNR5QxPMvB1nx+6/AQ+ern+95+XjuxuV8fg+g/P37LeXtSdc2JU5Xqq3Dv6O171PX99f3KS6Xg7q4vM/XylPXMXKr2F8AwK6zQnsto0v4c24K4J68+Ktjt/P6svx5wHaXvVSg5EHTVWUXdo7l/UrfD9uv0/Y3Bn+Tz2MeCpBV41n7LGYlfVYKFCPLx0X7c6JkGQAADJ0V3EuPLqEaPr99+q3nfjF3owQFECWgiYHbQQcU2v9yHBTwPViOT+eB1XN5tc+nK52+/3vHPi/bzmP258qSFQAAsAusAF9odAndRlUrz3mefbNt6XbeBftXgaS6VKEmaE52zK6yNKrhs6QgeEKBde2zaiXVzObn50x8NAMAAOwSCw5mji6h91UTp2fh+lIAZ0m3FW+2lwRwK6ZjOjrQRs/azfNMpG6LR/YZqbpuVwbpBwAANVagHxtdQs9nqdWlnoeLw0O12DqesHTWklrUXldWjTWy46xb1SO67Z0Dt1rS83P6TCP7zC7ZHz4zABgIb90UWzwNRW4JOo9Fll1mewfJCvTJ6BIK4Po8E2eBgJ6DUy3cjfZSxxwbZsdet7JH+jxPp0A9tzgu69jk83OxJeZQ+06LrdW5ngDYuN59k3XI/amtCkHdwFmhPjW6RI1NV99t6oBW3YTsbMvTfWGfgVrQTqgGrhbIedIzkLnG1T7Pe8rqFpX7aJvF5/c+1YZIefQuhHRd9eAOADbCLzzx4pP7UfKATwGP+jZbxcDzcbv5oh5/jecB+bvWKa1llffYX1Psa6m1TOs4dOX9IFkBrxaPU+y985bU5Qa35gbGPhMF1yPqjqQWyHn6/OMvlDnH7DN9w9IqasnmDer8O0yQBAAdYk2dLpxxxIL42i+qHkgp6PEOfHWBziMfxGAsTlcQ1bow5+3rVoZf9LvWKV3LZp53dRpcWyaP/uDr/pglCpXEynrV/Iw67bUCv6vDWQyAfUaqNR1RA5ZaMKeGE3rWLrLlVON6fVnNsnJQp++Yri/qMDv+SNS1yaf5e63OdeOPNf9RpqEI9Vc1fNem97RMfF+v4w/F+INPKQaz8UdfvM50LdOVXwBYiRjU1QIun64LUgyq4uscYOVaLk/xAl27oOXtx210rVO6lpV8sdXF/AZLtWXeb6l2HDT4fivvwOBZbKbb5ZPRKWqdDmuUidzdjC2j4c5Weeu8FdT5d8un++1Wn+7fS3/t0/P6/HpRC/R8Hn/+zdeh77jPr3njj9ZaXj0vurYoGOyzTCu/ALAS6wrq8jBcWe2iNiuo61rnrGVrA9rPG9T5ceKCjJ1kgZk6JR5Ro5Yc0Kn7mcrzc2ftj74bq9QKeuL3Tt+51nT/kVarWdP3VN9xBXBxff6eL5PXoSCv9YMtBnxxO11qy7TyCwArEYMVXTjjbccYDHnA40FMfJ2DuryeLnH7OfjKt1+71tm1rKbFgFDT9ItZt11qy+Tbr3ndLuYdGDwL0O4Zh2pHo/FaY0Cnbmhih8I2r56fu6UsumrLBnX6ruaAKAZO+s4uG9Rp+5ruyafVtu3mWaYW6AHAUnJg4heaeEGSGMRJfu0XLb+I+gXU1+UXZ5/PU7zoSpyeB+RvrdN1LRun+YD2CvJay9SOw6y8A4NmQZr6lRvxUST0/Nz5p35W3h2z+XSL9mRZbB2GXlPn33W/NiovPi1uJ+qzTCu/AAAA/ViQdmwUiVN3f/vo+Vd+W94ds4DuGftzTVlsXZYN6vz1rGfqVhHU+bp9Wl63Xn/UUtcys/ILAADQjwVqU6NIaEB+jdkbWUCnlrEKQNZt2aBOPLhSIKUUA6RlgzrPn6/7fks+TXzZuN1Zy3TlFwAAoB8L2CajSGgc3jwgv00/XWZFPwrSas/aAgAArIfFbFOjSETl+TkG5J+f1x7yTBwAANgMC9omo0hEFtBdtD8nymzoz5+f4xYqAADYnPKs3BR7T8O7bXJAfgAAACyj3GKNYtcaAIADolZoqywE9CxK7OOur67lFl3nvDa1HWBlLKgb9U9nf1c1ID8AACMEdcAGWTx3jQVzp/W3vAUA2GGxX6X4S90f+FVSn05qpv+QJfW35B1lah6vqVNQoxZfvkzuhykv6+L2NaKDB0Zd61MNob+vB5I1fJeW+0R5T8n3xYOtOM3znPuH0jKt7db2oZX3nD8CPQAAsFa5U0wPVmr9LOm9y5Y8sJIY1GWa38dVrS0rCqDiWKpaXysI8vXlwfbFA7EYrPm28zTf5nvLX992zovzdWk82LgPrbzXBv0HAABYq1ZQVwvWYqDk8nyx5ioHiXlZ0fwxAFKgFG9h1tb3TksK0mLNXV4uvs7TRDVp6tU9B196X7V1te0qqIv70Mq7ag1z/gAAANbOA5gYhCwS1Gl6rN2L8y8S1HWtT+JwQn771eddJqi7zVJtu32DOl8u5i9uGwAAYGNyQCW1wCwHdXG6ps2qqcvb0TIeBHWtL1Ig9iFLXUFdvjWrbSoQjLdP/f13W6ptNwd1XXmPvPYPAABgKxSM+O1H1UjlIEsUyMQaPb32ZdRw4B8saf7asi4uc4elRyzFQCmv79bwnpLylmvJclCn5e6z5Mt4kBVvs+aaSn/ft5uDOqnlPTbIUMq1gQAWo2tSvoPg8jVgFeL2/FrhP9y68rIpOU8AAAA7b9mgTo9L/L2l1nOwQ6xxXzZPs/YZAABgKbEGPQYtqhmPtWNxvtilkOjuQOyuyJer1dx/0FJsMOa16749BU+taZJr9vW4h7/u6hJJlJ/a/C5uO9bI1fKU91nHrnWnIjeSa63D97GVDwAAgKocbMQAKAZSClZqXQop2Mi1drFGyoMoX48/GvIOS7nWKm4v14r5NC2fnz+OfP25S6QWn1/7rKC16/GNmKd8PPy1um6q7a/Wn2vqWsftY5a68gEAAHBM36AuBzwxIFHgEmubPHnNVQxc/PW7LC0S1MV5XKxBVKo1tIpq82s+5U0BWat7pJinWgCo6V2NyHJQ1zpuWkdXPgAAAKo8yMlBxDxBXSuAWndQp23HmjvPSyuoa80f5/NAN9/2XEdQ1zpu0soHAKyUX1h1EYsX2EXki/5QDDVfwKbEACoHQ5oWb7/GW5FR/h7560WDullBmebrqqlrzV8LrHIe4uu8z56vrj48c1DXddyinA8AWKl48V1WvugPxVDzBWxK/p7rtd8izN0hKaiJtxJbz9vF174+r/GK22sFdaJpvh0tG/PV1SWSq82v+eL7SrWauJineBvXazm79ld8G77u2nGjmyZgx+mLrwtL7BMuXkzzF9+n6f3cwite8GK1fV6HLk6+3VqfcprWaiXmF9j4N8/XtXy8GMZWdLU8SmufJG67daGs7avWo46Pfb54vEXzK1/xAqt5uvarls/WZ+dq0+fNKwAAGAgPFLyw1muvlvfgwgOZWIWvgCC28Ko95yFxfeKvu1pqZXFaDuqctt+6leHLayzZmBetQ0FLHnHC89jVEkzrjLdiZNa+xkAxBl619bQ+k8j36wZLOZ9apvXZSWv6vHkFAAADkQt3UUGuQl2FeKzJ8eTTYhDmgUisPZJFHuqVWKOm5AFbLajLAYvUls/Bj2/z/ZZaeaztk+SgUrr21W+zSFy2dvy7PpPafilYzfns+uykNX3evAIAgIHoCiBy4Ba1pinAiq2mFgnqtO7WA8m1oC4HWK3l5w3qPADK+yR5m7LuoO42S63jIjGfeVzbLC/rtG2COgAAdpAK6nirLwZEmla77SetoMB5UJTX4evvaqmV163AolVTV8tHa3k9wByDIr2vAKg14H8OXmKgV5una1/nDepqn0kO1Hy/4r6LB5Ktz05yXp3eJ6gDAGAHeUH9sCW/BeeBiyigiLfp4vNVOcDweZRijVW8Zei3CHOAkF/H9eVWYjGoy9v1vHct7+/HVnS1POZ112rh8rTWvs4b1Gn+WiOS2n7FRi5KnpfWZ+dq0+cNQAEAwEBQUAMANs1/oOpHqMqhz1oCsCSCOgC7guvV9ukOhdfeL0rP//pdEr/jsew6AQDADukK6mqt4HEcxwkAAKxcfAa161len+ZBXe6Y21t++3ut50q9Nkjv587TRetXIyWfP3dnFJ9pnbWN+MytP89ae6+1r661ftfKcw6A9VqNo56y5PO29sHzUDtO/pxtPBbapvdxGd/zY5ePW9dxnnU8AADAwORAzIMGDz68kI+vPRjwwCZOyzVQmhaDmjhdgUPsPL1F83mDMP1fa/Fe20at4/Jal0cx/1J73dqHFs+z+q/MQZ1e57Fvu/JQO04e1DntV60Vvucj9zpQE/PcdTwA7AD/ta4Lnr7cH7UEYL+1grpa8KMaLtXY5CBHfFoOeHQtiTU+njSvBxE5EJFYe6iUa6ii1jbUpZCCz1gDpbzn97r2Vbr2IarluW9Q15WH2nGKxyEf81o+1Do/HzepzVsbHSceDwA74E5Luijoy6sv9z59gbVPtQsagLcL9r6BzrxBXStwa03T+7FWKc7XCupa2xAPXGN3QvG9WR2fz1q/tPK8iaAu/t/KRy2oa81LUAdsWL5wAsAqKfiIt9xiAOC1XbVAIl+b8noiDyJqQV18X0GL19TFbbmubUS1wETv5U7C8zb6rL+V53dYisdD7yuQnHX7NeYhr1s8kMvTWvmo3X5tzZtvv8a8AOhJX5xYxe8XTF10/H996b5iKd4u0S8qLRsfpNWXsvUArGg9cXnJ248Xv668+XvxV7AuULHjXk3TSAy+Dl9e89XymZdX8vxoWu2Xrzrsbe2zXwBb+ZXW/re2xwUO+y7emovfp67vp/j1pXVt8e+e3s/BiovXqNhxucTvcdc2YkMOnzeu19+T1r661j5ErTzHdev67d2I5OPUykPtOGlZXdPy/uhzaOWjdtz65Ll2PAB0yIFC/LWrafrVpFZNPk/+NawvfdcDx/GioP9n/dKNr1t5qz2E7LSMAiy/0OtiEi/krV99nk8PSj34i/nP+cmvXVxGF67vWurKb9/9b20PAIZOwZpfVwGsiQKQ+CvQkwdF/mvKv4y1oC7/kou/tJT89oXWlb/UmjcHPArEtP1W3moPITsFPvGXddxmDopq+Ww9h6LXXUFW1z5/2lIrv13737U9ANgVuRwBsCa1oCyaN6jT61gbFqcvEtR15U15yQ8hK/DpE9S18rlIUKfbu332uZZfgjoAALASChTi7b/IAx89M+bz9Anq4msFNV5r5euLQUnefpynK2+RB0GiZfoGdbV8dgV1ed+1jAI0BXWtfY7bdzm/rf1vbc/zBgAAMEWBRO1B3Bh8KKDwGiX9r/n0OgdH4tOV+jxoHG9d5luUtbzVHkJ2fYM6qeWzK6iTmNfag8dxXR7U+fuecs1c1/63tgcAALB1ClRy7RUA1OQfVgCAgfCaK4I6AH0Q1AEAAOyo+NiBHmeIQV1+JCP/QMxBYH4dHwGJz6jm9fqjJwAAAFiAgrDYeEi1+x585QAtNyaSrqBOwWJ+plXyNvNrAAAAzCkHXjEoy7VptVq1rqBO/9f6jKwFe7GhGABgSbqorvPZu3zxX5V15xvYZ7OCutzaPusK6lzuM5KgDsDeq93aWJdNbsutK6jrso39BHaJArfYn2W+/Trrtmj+jsXlMw/c8npzHgBgJ+hiptsRfhvDb0v4L1l/33/Fth4m1nrUN9siA+m/x1JtW7oY+3Leatant/ItulD7+/lirl/kPm3WA9i+b13rq02L+Y7TlcenwuvWMdWyfY7noscAGLr4fb/DUuyfMX9faud3/J63+pNUirVzcZn4XQKAnaULpt/eyL94FUS0Hib2ACMGQn6x1Tpbv3p9e++wlGuwPDjqWt75em6wFC/UUc6/1u95bO3bxyy11le7ZSOe79r02jGNgaVPf6+leY9nn2MAAAD2WPyFquRDXOUApBakKNjw2xd9R3Koba8rqIvrimrr0YgQCoZqv7Rz/mO+Wvv2IUut9Wn52jTPb216PqYKxGKtgydtt8/xnPcYAACAPZVrfby2Z11BXWt78wZ1XfkW5X3W4Pk5OGrtm9TW5/K0nN84/V2WclAX8+36HE/djp33GAAAgD2VAwEFD62aOgUT8RZlDKz6BCGar7W9eW+/duU7ioFZXo+W8YCna9+iuL7Mp8V9jzT9g5a6jqnrczwV1M17DAAAwB5TMOC37/IA/D7Na7Hi7b54e69PEBKDqdr28rbiOhSY+DJxel7PreG9OK+Ly+QHsGv7FudXiutrTfN8d02PrxVA5ge/r7bU53jGbfQ9BgAAAAAAAAAAAAAAAAAAAAAAAAAAAAAAAABGYlcg6tbjs5YAAABQKEDSsFIKmPoOLRX7TRP1I9fql24V1BGy9ynnfdbF7W9b3H8AAICN86Gk4qgLD4z/7ZSDumgdQR02I48iAgAABiiOmOBBnN6rDS0Va+9qNXg5qIuvPaj7hCVfXtMUMD5kSUGktukDz9e24bdalfx2a2vePCJDHhIrT8/BaGvdej+P0FDbDx8NQ9N8mfssaX6NDqHhvHz7cdu1fPc9Rstsp5ZPJQ1hpu36ax33Wh4BAMAWeY2cF845GJlFhXseZzQul4M6BSLxtcY3/YCly5ZicBj5Nq61VBt3NfJ5FfTEsVN9W/F1rDXsUxMV1913P2JQp2U8+NFtWR9fVuuNY+XW8t33GHne+myntv/vtRT3zdcbx+Bt5bGVNwAAsAGLBHWxZi8uI7OCunz7VUHHbZYUOPg6pLYN1YzV8lSb9wZLeWxTbcuDHQUrsabJU65xqq1bgVPf/YhBnWrAascpHhdtr5bvvsdIeeuzndb+f8hS3Ddf5l2WPKhr5ZHaOgAAtsyDg3jrslZwS6ztEa/JqQURskhQ19pGLahrzdsnqMtBUtZa9xCCuq689Q3qavufPyN/TVAHAMCOUmEeb+PptboKycGAgoZ5auryrT0FJnrmKwcstW3Ubr+25lVwE28J+rZisDLrlmHXuvvsh/j+a3t9gq2cr9a6u/K2yHZcnEf8dQzqWnmMnwsAABgQFdZ+i67VWOFxS60gQnJQoXnjQ/gKGnOAIq1tqEbI3/faota8XgOpFPPv4v4p+bNnUW3dXlP3sCWf1rUf8wR1Ust332PUN6iT2v5fbakW1Om1b0/HfdaxBQAAmEkBRQwcNy0HRwAAAJiT1xYR1AEAAAAAAAAAAAAAAAAAtmUIz5HFlpxqBVt7rm7efC66X8scj0WWHcLxBwAAe2AIQUUM6lrmzeei+7XM8Vhk2SEcfwAAsKNiX2TqB82DCgUY6nx3Vj9lcfmvWHrEki8fA5T4umvdMaiL/9fyqf7WWutp7Vfuty0HkK3lJC+bR1dY5Fj2zScjOQAAgCYFG3HUAAVRtc55pdYxbtfyMYiT/DqK664FdX3z6evJI034/LnT3TzA/6z9idNmvW7lUfrks2vdAAAAU1RLFMf3VPAQg55Yi6QUhwqTruXzuvquW4FNDuq6tlNbTx4T1ufXMFyx9suT14LN2k6cJnEs1K5lZZ58vt9S17YAAACmdAUiqk2KY33Wauq6ls9BTd91zxPUKUirracrqMv7EHXtT54mfYO61v4S1AEAgJXIwYbf/vNAJAZAmpZr6rqWz7c2+65b/+egrrWdHKT5eq61VJs/39bMuvZHAVdcNs/btWxrf/vmM68bAADgGAUSfkvwDkve0EHiND3EHweRd3GeT1vy2ilR7ZVPi40opLVuvZ+DOonzx3x2rac2vwKkPMC950lay0ncn1rDka5l583nrG0BAJK33nrrFksXLN1T3gKwoHjLEQCAjbAg7npLTxwF9vp0mQxgAQR1AICNsdjtKgvezo7DuGn2/mX7o3IJAAAAQ6WaOEuvjUO4sTf/8K9Hv3vjD+XVKLC7q8wOAACAIbFY7aQFaxfHYdvbnrz4q6MP3/vdo888+lx5ZxTUvWF/riqLAgAAYNsUnFmQdm4UrQWv/Pr3R596+Nmj933qG5P00uXXy9RRYHe2rAJAB3Vb8mVL9J8GAFgLi8uusHSm1LpN6DbrQ19/8eiv/+7CVECnpCAvua6sDtgvdnJfaemkkn1JTutvmTQvdbvhXY5E6qbD31enubV5+qLxBQAcKCujbrR07Fbrt577xdGpu799LJiLSbdjna0jd+gODJudt1dZGgVrls5Yut1O5LOW1GeP0tSvnMim3VJWswoxqFsWQR0AHBgrlq6xcun8uIR6m26rfvILP6gGcTmdvv97ZakxW9+NZfXA9ti5eMKSB2u3K9nJ+aClUbBmrxfyxhtvHF199dXewW3u5FbBlDrIvc+ST/fbrJr2z5Zqy0kM6vx/1dj5/D5qQmsdseNdddTrQV3uOJjbvgCwR6xo0q1WlXHHbrV+/vEXqsFbV/ryky+XNYyCumfKZoDVs3PsOku6BXqj/fVg7ZwCNUtTnSiukh4q/dGlV4+e/slvjl59/c3y7tHR+fPn/4Nly4ez8sDNg7M81FVUGwYrBnXftTSr6tvX8U5LcYgsLV8bOkv56xryCwCwQ6wYusnKPvUtN+X8Uz+beau1lbScujlxtn4qA7AYO390O9Rvgz5WgrVndGKtg6qlFazpOYJz33xplNS0W1XVH3/g+9UT/v+8+5zXennyMVjzbc/8OtamxeUkB3UaPkwBYq7Rq62DQe4B4IBY8XXCysZjt1qff+W3zbJrnqSy0Nl26JAYi7GT59jDnYvQia1gTQ+GerCmlj0K1vTMQO0k7pP+19MPH/3xf/ffH/30lZ+PtvPSSy8d/dt/+2+ftazPCupUq5YHs++qqfP/vbWsat40GH9tHQR1AHAArNi50srJu0YFUKA7SGe/+ny13FokqXVsvCtl22T4MMzPTpypnq4zBWpK33j255NgTYGa0kc+90T15FxlUlD3J//D/3z099/8v0f5eeCBB47+3b/7d/9iWe8T1OUgrqumzv93CsZus1Rbx7WWYrCn92u3X3NgCQDYEVbknCq1ZlP0DNzffPofq2XWMknP47lSNtMhMeZjJ811dvIcezZOz7JtImjrk/6n931scvvzhhtuOPr3//7fH/3kJz9RbVlXUCcKtnxZNWZQo4pWUDfZRkle49ZaR3z/DkuPWNJ24+3afCsXADBwVgRWy0VVcKy7XEwdEt9TsgTMx06eWywd+0Xy6Hd+upZfJIuk1EIo3+YEAGApVrbcXIqZCd0W1bPftXJp1enOL/6wbHVUzjF8GBZnJ4+eHbhndDYFOqHv/dKPqyfgJpNaCCX0vg0AWBkrAyddcKlFqio2aqNBrDPF2jqTHw0C5mMnkVr5HOtbTo0hlmn0sIpE79sAgHWxcmXSKEIVGpsO6JRSbR0tYbEadjLdXE6oKeqPZ1u3ZHPv2+aakl0AAJZiZcoVsdxbpDPhVaT0bB0tYbEadj7pBL/L0rGes1fZnHuelGrreJAUALAyCqJKETMq6xbtVHiZRG0d1spOqGrHi/o1sYqOF+dJ2p4rwSYPkgIAVsbKlkkn/GqkVyuL1p1++drbdSkKNEvWgNWxE+tGS5fKeTahfuw2+ewBzb4BAOtiRctN4xJm3GBiG118pX7rqK3DeujEsnRsMOOHvv5i9cRcR6o0++ZkBwCsjJUtk7tTeuynVhatMzHKBDbKzrGr7CSbjEixyaBOiQdJAQDrYkXLdeMSZmzTjxopUVuHjbGTa3LCq3p60w+T8iApAGCdrGx5cFzKjJ8hr5VF60zU1mFj7OQ6V86z0TN1tRNynYmTHQCwTla06I7U5FEjVSbUyqN1JmrrsHZ2Uk2d6NvqlDif7CV7AACshJUtW+2QmAoMrF08yTXIce1E3ETKJ7u5qWQRAIClWbmy9Q6JUwXGMyVrwPLsnJo6wbdRHR0TJzsAYJ2sbJl0SLyt2jp1hBycLFkDlmMn9y3lpBp1jlg7ATeZ1EBDDTUCausAACtj5crWa+vUCbKzvDD2OVZDtWHlvNrKiV1L6WR/omQVAICVsLJlq7V16gDZWV70TDujKWE5diLdOD6lxt2YbPqkbqVKbd11JcsAACzNypWt19bpGfbg9pI1YDF2Qj9WTqatjYfXSlRNAwDWycqWqdq6Wlm0zkT/rFgZO3lOjM6k4sP3frd60m0rqVuVhNo6AMDKWLmy1YaC9PiAlbET+Z5yEm1lHLw+Sflylt9zJesAAKxELAu3McrEo9/5adn6qJy7ULIF9GfnzlRnw5/8wg+qJ9u2U6ytK/nlQVIAwMqoXInl4aZr6/QMecJdKczHTuBJNybb+GWiYO3cN186+tTDz1anx5Rq6+4puwAAwEqobCnFzFbKRMo5LMVOmklb6rNffb56kq0r6VdJ7HTx6Z/8pvN5PgV+zvJNbR0AYKVUrpTyZWTTtXWVco4GE+jHTpZJAwl1G/I3n/7H6km2rhRHjHDKh54raHWpol9Ozk74u8quAACwEla2bLW2Tp3/O8sL48GiHwVF5bw5+tZzv6ieXOtMqaXPFE37zKPPHVuGZt8AgHWycmWqtu7jD3z/WFm0zsQQmVhICYpG+jzTtsqUgrM3LF1v6e1utQt1yKjn7uKyqbaOXzEAgJWysmXSd+umKz0qne4zHiy66SQZnyvbGRYl9p5tX57Jw6D2/82WJsGmUwfEfntYz/65Mi+1dQCAlbGy5fpxKTN+LEiBVi7H1pkUSDrLy4MlW0CdTpJyvmx8BIlKZ8InSrZG7PWVlr+7LL39YIFRowoFdLmTRpuP2joAwEpZ2TIZD/2hr79YLc/WldS9mLN8vGZ/qLxAnU6OGDDl25vrTuef+lnZ8uhkbQ77ZZNP2PTz4znfptuv6VcMzxwAAFbKipdT41JmO0OHpefOGWECdXZyTE7UTbfs0S3U9KzAzBPVgrYbLV0q87dwwgMAVsbKla0OHZZGmGAkJdTZyXGhnCejVja1k2ldKbXquVSyNJPNfoWlM7bM1C1ZZ+9TWwcAWCkrWybdm6gv1Vq5tq6kVreulH3cgsU0OymuGZ0hZhsPfy7b/44tpqbm58ZrOIbaOgDAyli5ctW4eBnb9ONKr/z692XLozLz5pItYMzOizPj02Pzg/fnbkzsz5UlW3OzZU/aOiYPsYq9ZkgVAMBKWdky6d5k0w0LNYyms3ycL1kCxuykuFjOj40/H6Cqa7eqAMzWc9rSa5bU192N5W0AAFbCiqxJF2C6w7XJLsA+fO93y5aXrwzBnrETYtLvzqb7posnZnFdyRYAAINm5efkztCmn0V//pXfli2PArtbSpZw6OxkmAwLpm5FaifPupL6+HGWjwslSwAADJ6VW6dLEbbxXiNSh/uUnxizk2HSLYg6NqydPOtK6WFPfmkAAHaGFV1T/bt+5HNPVMu6daTKsGFXlWzhUNlJcGJ8LoxHZqidOOtKlWbZPBMAANgpVn5Nel5QH3K18m5dKT6Tbs6ULOFQ6SQYnwtHR9949ufVk2ZdSa2FnL4UJUsAAOwMK79uLEXZqHuuWnm3rnTvl35ctjwqR58oWcKh0klQzoejzzz6XPWkWUeqjNNKC1UAwM6xIky3YDUO68gmH2NSWZpuwV5TsoVDYx/+pPNEnRQaqqt20qwjferhZ8uWRwGdhluhR2wAwE6ycuzsuETbfIPDNOb53J33Y0/Y5z8Z6/VHl16tnizrSukkpHNgAMDOsqJs0mednk/fZNdg6RYsrWAPlX3458t5MGoaXTtZ1pEqg/fTNx0AYKdZmTrpSWKTnfirTHWWBxodHiL70KeaYasT4NrJso6UflVcLFkCAGBnWXk26fNVd6Nq5d+6UuyI2DDe+aHRhz7+7DffYaJu9QY0wQYA7Dwrz64bF2ubHzYsjQX7YMkSDoU+9PL5j06G2kmyjlQZFozOEgEAe0F3n0rZNrorVSsH15FSv6+XS3ZwKOxDnzS/1slQO0nWkTQ2nrM8nC/ZAQBg51nRdvu4hDsadQxcKwfXldRAI+BZ9UNhH/aklc6mO0pMt15PlSwBALDzrFy7Zly8jWkor1pZuI6kAQSC20uWsO/e2tIA/rGFTsGtVwDAXrEy9plSxm30FixdmxyoeMKpE+DaybGOxAkHANh3VsRNbsFushVspeKErk32nT7k8We9+dY5scNhQ6tXAMDeeeutt64v5dzoObdaebiulLo24RGnfWcf8qQrk02OIqHgMT3EeaJkCQCAvWKBnYa/HNnkWLB0bXJg7EO+p3zeG+3KRCe1szxcKtkBAGDvKKAqRd7Ro9/5abVcXEdKXZu8VrKDfWUf8uR5uk3+elCDDGd5uKtkBwCAvWPl3M2lyNt4B//prtjJkiXsG/twt/Y8nbpOCTjJAAB7y8q5Ky2w28pQnHRtciDsw93K83Sn7/9e2SrVwQCAw2Dl3YVS9B2d/erz1fJxHUnbcpaHx0p2sG/sw93K83Q8uAkAODRW3p0uRd/Rkxd/VS0f15GoSDkQ9uFu5Xm62MTa8nBzyQ4AAHvLirwT45Jv8488MWTYnrMPdSvP02mIFGcBnZ4vuKJkCQCAvWbl3qVxCbjZzv417mxAf3X7xj7UrTxPd+cXf1i2OgrqGEUCAHAwrNybPPb05SdfrpaT60g89rTn4om1yefpdBIHtMIBABwMK/cmFSqb7Nok9Q17sWQH+8I+1K08T6eTOKArEwDAwbByb/Lok2h81lpZuerEOLB7TB/m+DPd7PN08aSyoJLn6QAABydWquiRpFp5uY6UKlVuKtnBrtOHOf5Mt/o83RMlOwAAHAwr/7b++JPlgZGc9oV9nmfGH+tmH9RMJ9Q9JTsAABwMKwK3UrFy75d+XLY6KoNpqLgv7MN8rHyuR5959Lnqh7+ORNUvAODQWfl31bgY3OwjUBqazFkc8EbJDnadfZiTfnLU03Ttw1914iFNAADGYjm8ycaKadx1OiHedfYhTjWSqH3o60ipOfUzJTsAABwcKwcfLEXi0ecff6Fabq4jaXgyZ3k4XbKDXWWf48nxx7nZPnJSx4c8TwcAOFhWFJ4al4ibHQdWAaSzsvhcyQ52lSLz8nkenX/qZ9UPfR1JD4MGPE8HADhYVg5eMy4Oj0bjstbKzXWkjz/w/bJV7prtBfsQJ1W+Z7/6fPVDX3XSQ6C61RtcU7IDAMBBsvL4tVImbuX5dts+jSV2nSLz8nmOIvbah77qpJPV2fYvlawAAHCwrDyc9ESxqUoWpVdff7NsdeREyQ52jX14VygyH3+ORxtrRq2T1ekkLtkBAOBgWXm4lcehnv7Jb8pWR3gcalfZh3fd+DPcbCOJNIj/mZIdAAAOlgV115dycWtlsuWBkSV2lX14t5TP8ehbz/2i+mGvI9FIAgCAaVYebqWLMQ064Lh7tsPsw5uMN7fJfnHUsiegkQQAAMbK5UknxB/53BPVMnTVKT3nfrFkBbvGPrwnyud49KmHn61+2KtOaViS10pWAAA4eFYuThpL3PnFH1bL0VUnPU+fXFGyg12ioKp8gKNmzbUPe9VJJ6mz7TOAMAAAhZWLd5Ui8ujR7/y0Wo6uI73y69+XrY4wXNiusQ9tMoCwmjPXPuR1pIe+/mLZ6iioYyQJAAAKKxpvGpeQmx1ZIg0XdnPJDnaFfWiTVjZquFD7kNeR4oljTpXsAABw8KxcPDEuHo9GtWe1cnQdSbWCTrWFJTvYFfa5TcaZ+8azP69+yOtIVPECANBmQdWk/9gtPRpFC9hdY5/b7eOP72g0uH7tQ151ysOR2B8exgQAILDycdKIcVMjPamlrbPtXy5Zwa6wD20y5qv6qKl9yKtODBwMAEA3Kx/PlqJyo8OFpTHZryzZwS6wk2bShnlTvwTS8GAPlqwAAIDCysfJcGEa7aFWnq4jaRSLgMejdomdNJfLB3d06u5vVz/gVaf4IKZheDAAABIrnycNGZ9/5bfV8nQdKbWAvbFkB0Nnn9cV449ts0ORaCgyZycMTaYBAEisiNxKl2Pnn/pZ2eqojL6lZAdDZ5/XpMn0JgcN1i8Op18iJTsAACCwMnLSAlYjPtTK1FWn2I+sub1kBUOnatXyoW20c0P94giuKtkBAACBldMXS1m5sTFg7/3Sj8sWee59p9iHdUv53Db2EGYcW06/QEpWAABAYuXk+VJkbmxs9k9+4Qdli6NymmE8d4V9WPeUz21jzaVTHzgXS1YAAEBi5eSkWxPVoNXK1VWnD9/73bJFyumdYh/WY+Vz29gvAG3H2fbPl6wAAIDEisoz4xJzcwMEcEdtR9mH9Uz53DZ2r/7zj79Qtjg6WRjIHwCABisnby5F5kaH8kzPvtMB8S6wk+W18oFtrFWNnt1ztv3TJSsAACCxcnLSV92PLr1aLVfXkeiAeAeVD+vod2/8ofqhriPFTg3NTSUrAAAgsXJy0lfdL197o1quriPRAfGOsc/pmvHHtdkThegfAID+LKia9FVXK1fXkWIHxOZUyQqGyj6k68af1WardFUrGHCfHgCADhbUTfqqU8vUWtm66kQHxDvGPqST48/q6Ojpn/ym+qGuOqUWNa+VrAAAsFesjJsMxr9K6kOuVr6uOqUOiNWo8vYVJLXkvaYcIqySHdhTlkY21aIm9X1zqWQFAIC9ojKuFHcr9ZlHn6uWr6tOsQPiVbLjcrkcIqySHdjJaBKPfuen1Q911en0/d8rWxx9sPRSDQDYS7GMXZVXfv37o7/59D9Wy9dVJ91ZS92arIQdF/q9Wwc7tqoKHdlUh4Zp6BE6HgYA7C0r6k5aWXd5XOqNKTD7+APfr5aRQ0un7v72qG9ZxQjzJt0BzOxYvGaJlrTrYAd240OPqNrY2fYZJBgAsNesuLtS5d245HubGiLUysl9SIopUqPI0d05+3NVOSxYNTvA58aH+ujozi/+sPrBrDqlBy8ZTQIAcBCs2Dtl5d6kw395/pXfbmw0p00k3RrONXS2z+qO5Uw5DFiXEjWPbKo1japkA5pIAwAOhpV7V1nZe35cBI6pRmtTd8vWmXRLWX3eRravFy1dX3Yf66SDXY77xn4pqEGGs+3fUrICAMDBsCLwjJWBUxGQuhbTM2y1snPoKVXYjNj+6ZbzFWWXsW52wCcPb27qRIrVsrb9m0tWAAA4KFYMnrBy8IlxiTim1qafevjZavk5xKTYQbeQI9snNYagfN+0cvxHah/WOlIa9/VkyQoAAAfHysErLAC6a1wkvk0VIJvqumTRpIaPlcYQClJpDLFpdtCvHH0CZpOD+Ws4soBxXwEAB8+CoestTR6JkqF2fVJrDFHQGGJb7OBvZTB/naQBQ4UAAGCsTKx2faJn0dURcK1M3XRSkJnKcdXO0Rhi2+xz2EpQl3qn5gFKAAACC5ButDTVYfEQuj5JA/yPlCD0ypJ1bIt9CFsJ6qKSFQAAEFgReazrkzf/8K9b6bBYjSHSo1OjxhD251TJLrbNPpDrxx/N+BdA7YNcR4pKVgAAQIUVleqweGtdn2hggkZjCB6fGhL7QE6OPh2jCLz2Ya4jRSUrAACgwYrLY12fKNBS69NaObuKpGf4Go0hGDRgiOyD2WpQZyfo5ZIVAAAwgxWdZ8Yl6NvW0fVJozHEJUs0hhgq+4y2HdRdKlkBAAA9KLCyNNX1iRogrmqoTz2zp2f3ItuexomnMcSQ2Qe08aDuw/d+t2yRoA4AgEVYEaoOi+8Zl6ZvW6brEz2jp2f1ItsGjSF2hX1QBHUAAOwoK0ePdX2i26an7/9etQxuJQ1L1mgMcaJsCkNnH9ap0SdndE++9kGvOhHUAQCwOlacqsNi3R6d6Nv1iWr1zj/1s7LU22x9d5XVY1fY50ZQBwDAHrBiVV2f6HbphLorU7lbK49Vm1dpDHHZEo0hdpF9ftsO6p4pWQEAAEuyolUdFl8Yl7Jjuq1675d+PFUWf/7xF2qNIR6zPzSG2FX24W08qFPrHKcTr2RlHf7ckvrBu3n0CgCAA2FF7BkrY491WKxhxiqNITQfjSESjWH6z5YUSMzTMd8fWfqypd9Z+hO9sSn6EEefqHnp8utH57750rH0red+MWpEsaqk7biBBHVbO/4AAKyLFbPqsHiq65PMptMYosGDCKWnLf2xpT4GEdRtA0EdAADrY0Wtuj65a1zqTivvq0IKFXdbUjB3q6U3Lf2ZJfEavMdGr6aDiHeV/z0YVPL5Ys2fUlznn1p61dJt5a+ma9vXhtextjAGnEqjQMc+zOtGn+yW/Jf/8l/+g2XD8zvJV4Xvr+aJwVfXMcpBXVyHv++fhb+n5Me/eswAANg1FsCpw+JR1yfl78kyCRUeXCiQ8uDBg6quoE7BSa2myJfxGr88j2/DX/+tJQUePr8CTA9wNO/XLNXWc8W1117787Nnz6p69vYf/OAH/9d/+k//6Zsvv/zyZ//jf/yP/8/vf//7v/uXf/mX//3973//d//iL/7ijaeeeuqmX/7yl/+b+eVf/uVfvvBf/+t/veH111//X+J0nShKeb7Pfe5zt548efLI57OA7n+07cfjon2IQZnLx0/Blo7trGMUg7q8jrit2vHvOmYAAOwcK5uvKGU0jSFmUACRgwQPNhYJ6jwgqdW2KUjJgWOevxUgSQz44jq71JZp5c3l+fJ+5mXyPrlWHmflo/W/xG31Cdri/gMAgD3mt14VxInXnCmIWCSoi8u7GMTMG9Qpf5ruyafVtuPmWSZvX3IglffT15NTXIe08jgrH3H7XdtqBXWt/QcAAHvKA6wYAHhSILftmroc/MRap7jOqM8yrby5PF8rqMvbzlp5nJWP+H/XtmrHv2v/AQDAnqoFDB7IKVC4uvzvNXkebMQgIgcNvnzrebFFgzpfj0/z9XjAqdcftdS1zKy8uTxf3u+87ZZWHmflIwZ1s7aVj3/X/gMAgD3UCmhEgYIHBh5gKCkIUQvZuIwHHZoegxd/T6k2f5+gzvPo67nfUgxQYt58G7OW6cpbNGu/43SlVuBUy6N05cOX0fGXrm3l4z9r/wEAAAZJQc3LlmqBGQAAAHaE38r0Wi0AAADsGH9+rHULFQAAAAAAAAAAAAAAAAAAAAAAAAAAAAAAAAAAAAAAAAAABD5SQx5rtIs6A/YxXPfZJvdzVdvS5/lPluikGQCAA+KDwvvQWxpf9YHxv536BiBa/99b2tVB5gnqAADA4Py5JdXGKXkQp/eetvTHo1fTFOC9aikvIzkAyfNqmgeM/t5jlmKtoFKuGdT0f7B0nyVN17Bg77bk6/ZtttaTl1fyfOdgx19fbamVp7if2seHLGmf/JjV9lvyvispH6086LVvS+/V8lPbvouf7eOW4jZaeQQAADsoBxkeFLRqhxRYvGDJg5v8Oi6XA5VYOzerpk4Bx9cseYDiAY0HYndb8vFeNe/L5f/M1/NOS1re8xbXn/OZX7u4TA7qLluKx6S13wqyFMRK/L8rD63PwvNzraW4fad15M/Gj1lXHgEAwA6aN6iLgYhTgOXBVg52Yk2QJ81bCyJirZJSrHVSEKKaNn8dt5MDlNp6FNS1gqa8fHzdylPezxiAdu13PH7x/648xG3V8qOgLm7fxfVLXGdXHgEAw+DXfC8/WtdpL8v9h/uiVN5oGyo7crmEHeEnSry9mAMCV3u/K6irBRuSgzrNG2vb8rI6ufoEda31LBLU6fZuK0+zgrrWfmuaB1PxeLfyoNe+LS1by8+iQV0rjwCA1WgFW7oe6+5RrLyoiYGcB1zrCuq0jkcsaXmV6x7cYQ/4Cecnj15/tvyNt/RyoJGDrThvVAvqYpCh9SxSU9daT1dQl/OiZfTFUFDXylPcft5m135rudYXspYH5c+31dq3VlBX+2x8nV15BACsjq69ORjT9Vk/8L0caYlBXZdVBHXYc37S6YTKtXh6L78vHoC4uA6leML5ie6/BPy1kh7qj0Fc36BOauvpCuok7tNXLPmvlVae4vZzsCWt/Y7bUYqBa1cefFu1/LSCOonz32HJ1yldnw0AYDX8WhtrvXRtbpWrSh7E+ft6Hf+XeA3/oaULluJ1vLVOicv2XUblZq2xXk0uX+J6gL0Rb1Xn2jkAwP7JtWj+2n/UKwDyH+Z53lZQ5wGWr8On+XJd6/RlPcjUsqo46LOMby9Pj/L6cwAL7I3864XnFQBg//ldkxiQta7/+vHvQVArqPP//S5OV5AlrXV2qS3j25PWevL7Xu7FZQEAAHaSBzYK5GrBkDdM8NQ3qPN11IK61jpjgJnNs4znIQdrPm9OBHUAAGDnxaDr4fLXg68cMLVq1Wr/t2rq+q4z6rNMn5q6WgAIAACwN2INVrz1GoMgD85mBXWznqnrWmesNRS9/qilrmXmeaYurx84eP4F1ZfCv3AAgN3lwY4HTs4DJL2vdL+lWUGd+GslBVu3WvIgq2udEpftu0zMf1yuJq5fKa4HW+IfStcHty361RC7JJlF1ch97ucPZZ/vtKQvgD/fEC8AAAAsS0Fa7MsUe04BxbLBhCL/dXTbMW9Q19cq9hkAgKHzW6qUeQfAa4iU4n33WPXqJ4JODHWCe5+lOC1X5bbWE2vQ4nZzbVmszlXHuzGo61qn6FkBvdfKq+R9bu2v3n/IkvZNVd7q2DiuU/nWaBS+rG9XXx5fV6yKrj1n0dq2tPa169gBAOC83KGsOCCx1kpBSRxWKr72gMWDCwUdsQPDWFOneWMwFqcraPOgJsvb1wnpJ2PXOl0M6lp5Fd/nvL34WstcLv+LrzMGh543zVur3vbtajSIPL1r2/q/tq8fs9Q6dgAA4MDFoK4WcMUAKAYa8XUOsBTMxFomT74eBUe1Byrz9uM2utbpYlDXyqv4PnXtrwdkHghqHT58mPi2JK4/1jQq+YOtPq+bte3avn7IUuvYAQCAA7euoC4GRDVaRrc2Y7XwrKBu1jq3HdTpdmyskfN1LBLUde1r7dgBAFCTywyVP6oo8LJ/11AGdohBnYKTeEtQwYUHKV2BUg7q8nq6xO3H7YkCJ//Q+qxz3qAurzNuPwdWmrdPUBeX0Tyqqetz+zUf6z7HLx47AMBuWneQktevsmnTQd0q95GgrkMODDyCV4q3+Txw8QOYX/tJ4rVPClLiLcR8MnnKtVVx+h2WHrHk22it02nZeYI6ae3vIkFd3j819PBltE1/3/e5tW2p7esnwmulfOwAALtn00HdNhDUYe8oiMu3YQEA+yH/GPfKA/3w1/PQqqhQMBKne4Di7ym1Kkf6rM/FZX9o6YIlD4Li7Vef77byV+/7HSZ/HcutVe+jL+fvt54Z79ofiZUkSvFY1CpVgKV4DR5BHQDsHw9OPGjQNd8DFJ/mrz3IUfCkOzm1mqdl1ufT/bUHPF1BnU/zssqXVUCUt7vqfeyaR2btj/bB76zldcR9Fe/0HwAAoCoHDx4s+SNBMRgSBUseeNSCmWXW58t6JUJXoBPXK3nZGLitax99W5K3IXm+VvDnYiDqy8Z8AQAANHkNV06LBjzLrC8HRqsK6ta1j10BnMzaH9G2PD9KnmeJ07y2D2umgx4/WAAAdkUtQHGrCnhc36DOA6NVB3Wr2sc+AZzM2p+cL203BnXO54vbwxroA4snQos+qG18GKvark762AoXALAfPDiqlWWzAh7Jgcgy6/PprWfQYuA0T1C36n3M+awFfjJrf2JQ5+uIgWhr32B0wPLwXH0ts+w+0IlJUAcA+8mDBk8eWPQJeDxg0nI+3zLri8sqGFIn+D7dp80b1Mmq9zG+pxTnj7r2xwM5n36/pZwvnxbzt5fyAY0RrD4Qf18H712W4oHTwdHyeeD7eAD9wOaD3vpAtf08r5JOvhhxe2SupHXlDy6ehHk/4gmT15P3R78KfLutbeh99Ufng/0reTVwPBHVb10M6vK++zKidcZ54+u8Pe2TOj72dXXlFQAA7KEcOMSaNAUjtYg217YpMIkD32eaHpsa55EnatuPA9fHfHhwpXXmERoy3+4Nlmr7IbX11PYnBpORb8MDWZ8nvh9HhtB6PKjUvsdptdddQZ2250Fg/DVU2yfxPOlzAAAAe0YFfawp8qRgwQOHXMNTC+pysJCrZ73Gq7ZsbfuqOu0K6lpBVm27HnDVaqpq66ntT5yvtY1aAPZ+SzGgjIFZ3C+n4MwDtTivxNf6v8/oFq3PAQAA7Jk+tTcKxHQr0muCZgV1eh1riuL0PgGh6H0P9mIw1hXUdW1X8n7IvEFdaxtDDOp0O7breAAAgD2iAKDPwPHiAUefoC6+VsDRqqlrbV/LeHATtYIr6dpuFAOnPuuRuN3aNlpBXQ6sNH/r9mvOSz5Wedk+QV2f4wEAAPaEgol4C9QDBwUB/p5SrFXyaXqvFQT5cnFQe4nLSm37quHy10oejGhZD14UnPl0X1dtu2oh4+/FeV1eT2t/fLu1bbSCunwcNSbeI5Z8vnh7tHZ7OE7/iiVftk9Ql7edPwcAAIC1i7VpucYKAIChyRUUSqu4O1J7dAjYKfnLkWvXAAAYEi+3Vl1eEdQBAABsUFdQp8diWv2G+jQ9nqPgzefxZ9jje0q+/lz5EZ9Drz2eBAAAgB5aQZ0HbX4rNte8+XQP9Hx6a37xZXxben7al/dnsT3Iu9MSjy8BAAD0lGvOvJbMgyxvzCYx8MoBmqimzYO4WlCXAzfftrbh06ihO0A6mWKrzU3b5vb1pYlfMgAAFtWqqfNeCOLt0RjoLRLUxZ4NYvIyLd5+pSurA3LIQR0AAKvSCurWUVNXCxRrfD4qMA6EB1WfsKQPPn74fqL5+7kftfhLIJ5suQo6n0x+MivNGuA+LtvKj97P/dH5cnl98Qugk73PfAAAzNIK6rzsmvVMXSuoE72OZXBrWxLLtlpAiT3mJ5N/4HrdGmFCJ5F3yqsTpXYyafkYpOnk7RpBQidfPLG7ls08Pz62a96H95a/XdvWMvn9/BoAgFm6Ai2f5hUHMWBTmTMrqIvL+3yxgkQpVnRoff5+LT/YU/rw8+1PnUxeU5VPGv+l4SdNrr3LJ66nuL54gsXtz1pWavnJozmI9uF+S/lkjvvmQV0tQI3zAQAADF5XUKcga9aA8LkauTZPNCuo61q2lR+COgAAcPC8xs1vXcbAKQdZCoJarWg8CNL6um5d5sAs336dtWwtP/n2q2/jaktxfbVt126/5vkAAAAGTwGNGhncZ6l2u1OBj78fB4SP7yvFmi4FRa1nByQumwe4n2fZPJj+w5Z8mu9DvF2bbxV7UCdd8wEAAGADFJjm268AAADYMQR1AAAAAAAAAAAAAAAAAAAAAAAAA1frFBkAAGBu+9CqVJ0ie190u6Tr2K/yc6HlMAAAB6CrwJ812D7G1nGcCOoAANuwrTKja7ua1jUaVc2uVvhMiaMmxFEj8igOPs0P4ics+TQdBB/v1d/zW4R5PX7A9P5DlrRMHGZM69fwXj5/HMmhtkzM/1cs+UgU+cOOr33UiDiWawy0Wvuu+f29PKpFaz/jSaLtKo/5OOX98iHOfB4/Bnmf4r5rJA2ftkj+W+uS1r4BAJDLpk1ZZrt7WQmVAzEPlHSgYoQbX+v/OKZqnJYPUj7gOXC6XP7vovl8bNe8TM6ngqY4ZmzcdnztQV18Ps23o4Cqtu8fs9R6lq1rP33591ryefJxmnUsYt58Hb7evO95bNu++a+ty7fT2jcAwGytyhNda/39VkVIrFCJw3fqGv1uSz5vLJM1362WfB0+TevOFSN5e3k9reFC+1YqaH217brW/katebx8ypVMEsuuvLyGIs2VK+KxwbwVPlGex/OzEcpsLaiLwY7znYwHyvm0WrASd86T5tW0OBB/FE8WpXjyxWVyPmPecj7ja//gau+19v1DlhTM1saA7dpP8S+uf7i145SPRe0YxKCute/vtzRv/ruO46x9AwC0tcpZXVtftuRllOjaW/tRrtf6X9dwv/bquu4/vuO6fD4vb+I6NF+uGPFrvcSyKa8nllNxnaIyzisVauv7gKVaxUVeT34tXfPo/9a+6n/lpZWn95S/cVu1OMD3u1XhE5f3bdaO58Z48BAL+1zIy6JBXStwa03T+/FEj/PlZbqCkZzP+No/OFHeP2jJ892176J91BfUv0zStZ8yb1DXOgbLBHVd+e86jrP2DQDQ5tfcHNTFcsjNKntVc+bX4rh8vGbH/52vo1bWtH605/XE160yI9YcxnSbpVo5Mqu8lVnHpLWvs/IUy33nxzSu19/rk9eu47lV2qEYgSqjrV8BcVoOVvJ6onxyufy+Dmirpi5uWzSvBys5L3Gaf0iiD+qiJV9v175H8cOctZ9aPt4W7RPU1Y5BDOpa+55vv/bJf2tdet21bwCA2VTOqHCPlSexHHKzAph1BHXxdZTXE1/nfPo0BVC19bW20ydQmnVMWvs6K0+5HJZ4TLWeeSp8pOt4bp12wKPMeCLqQHXdZ9dB0Xu+89rJGLl6sNC1874OJd2r9xO5tkyc99OW4gcc9yE2oshfhhikSm3f43aU8ofb2s/4oWsdvpyvT69n7ZcfgxjUSZxHzwj4/i2S/9a6pLVvAIDF6Lqaf3CrPGr9KPey18sJXbNbQV2r4iWXNXl7UVynxNc578pLrVLB5e26vP28XumaR9Na++r5beVpVlCncnTeCp88D5bkH2I8yAAADJF+9PuPZf+hPatCpU9Qp/8ftuTr8YqFWnCl92o/2nN5ml+3KgJq62vVlklrf6NZx6RWyRTz29pH34dY2RKPaZ8Kn6y1LSwgn3QAABwSysExjgMAANhpBDNv15blx4wAAACAw6EHDtVkOzaYOETxfjwAAMDO0cODtWDGHyr0BwX1UOjQg55FAzNVeceHWGtWuf9UsQMAgI3JfbjsgllBXa0Z9DYQ1AHAbsvlzaI//FdVYTBvuZIrbjBQfjvVm+QqKTjTw4d9Bp4XnWT+fq25sOh1nic3B/agMK4vn0B5mXxy53yrNq21jOdRJ3feNw0rEo9LV55r24z7X1tGuvYzNqdm0H0A2G25TFzWspUO8wZ1Kq+WqbgZSiXJ3lPw4AFL/F+BQ5+B5/0WZP7Ac1Azq+M+f73oYPou57trmdaXzPftHZbi+lt5ro11FwPGRfYzLqN1edCnabOOAQBgWHJ5E1/ruh77YNP1Pg55lZdrDVKvsqvrB3+rskDbb1XaSK3iJm9L5X/eD39f5dQi+cUCuoK63IFgPCGUvFZKuoK6fDJL3JbTOpYZTF9yvruWifmq7VsO6lp5ro115+teZD/zMjGQ63MMAADDksvB+NqDKr+Oq4zwH/K65sdKEV8u/6CP5YTUprcqC7Jcjkos4/O6/PV7LWk/fL/ieubNLxYUg4QYYOQPNZ9YeXr8wCWesPlkllaw4+vwyD6edHmbNbV8t5bxfLX2bZ1BXdd+zgrqZh0DAMCw5HIwvtY1vs8IEuLTchCksqHrB39XuSKaHpeLlTYSy61WuabKirjOuI1584sF6QSpHcQcPOTXWq5vTZ2WnXX7tTaPxPXmZWpyPruW8Ty29m3W7VfPc21YFF/3IvuZ59G6POjrcwwAAMMSy0SJr3VdX0VQl8uhaFZlQSxzautaR1DXlV8sqBWd1w64TiafLw6+L11BnWi6L+snQ9y21xLGbcR5nfIVo/tcfVzLd2uZmMfWvvn7XXluHStf9yL7Gacz6D4A7LZYJkh8vYqgTvN1/eBXudGqLMhlmKZ11dTlbfm6NaB+36BuVn6xoPhB5YMOAACWFwM1yYHbvEGd6P9YKTDrB7/Pr5QrC+K0XGkjueKmVlmR81rLu+bvm18sIB/UXGMEAAAAAAAAAAAAAAAAAAAAAACwF9TaJbbWGbrc0mZW/hfZv107JgAAADMNrQuUHNT1RVcuAABgL6j2qdZPTOwPR+J86pfmqfC61e+MllewpT5vugYr1jytAYVb+ZPYV04coFg8/wra4mDCSupvR9NrAyN35SUek658AQCwCl6GxX7igCoFRa2+6WIAU5sv13DlmjKf7oP8+gmpYMiDIO+JOgdEel89XN9gqZU/bS/2SK381oLSmPf4v0+fVVPneVFHjLV1AgAwi8qNWEnQl5bzsjiKZbSobK3Nh/XIxz/LMdFGeK1U7USLGa7Nl4OhXEvnSePB9ektWyduXE7DlLzTUit/ObDKB7AWgMX/fXotqKvlJQZ1XccNAIBMQdf9llZVIRDL0n0xq5JlSGYd/xyTbJQOpKp3azVdUZzvXZZyUJfHQBXt2KygTrdjuwYUruWvb1AXg80YhPn0fBJp/lZe8jGp5QsAcJhihUC8XerlU2181Ph4UlxO01R54O/nSoRcHsXX+fGg+MiTUlxOYjmZp+d1aR+U51vLez5/V36VN3/fy+28zQ9aUnk6az7f1qzHusTny3mVvF4dd733kCXlI1Ys+Ty1GCKKn398JGzWZ7k2+vD8hKpl2Gk+fQAxGFKmawP0+kGdFdTFIE7z5AGFJeZPB781QLH4dvQ3frmcT68Fda28+DJZzBcA4PD4j3wvuGMZFishYnnhhb2XK7n8iWplUyyP/PWsCo9c5nVNz+uSnGe9rpX9nt9rLeXHrPIy/vo9lvrkre9jXa28avna9j9g6bKlvC8ufgb5+Ps6fFlNjzFJ1PU5L0Ub9RNQKX54McOt+fx9f62Mxsg3RvW1EzF+YHEbPqBwjK6V8skVl6kNUKztxMhZqRag+XryfinFwY19mTg9LgcAOExdQV0M5GKgFMtAya9b5ZfEMkz8tdahQMZrg3K57Mnz0zU9r0tyHsX3r5ZfleMxn1ILFrWOXFnUylvfx7paea3dBtf7t1nKwVafGELyPuVtd32WmEP8MuVfKAAArIoX3DkIUmAUC3SvwckFf3ytgKbrsaRWUOdikNkVQOT11vi6vKKmFigpIKrld9mgrpY3HadNBHVdn8E8QV3XejAnHbwY6ecPEgCAdcmFvQdIXhMWg44cCMSCX0FEn5q6TMFK1zNc2ma8bdhF61ItWbyl6QFL6zGqPrdffR35Wf1W3vR+36CullcFprXt533o+gzy8fZ1+H5qerwl3PVZAgCAHaBAyO8WORXqCvRiACL5tebzCon4KJDkoMJfx2W8IkNBRX40yrchrem1dXkeHy7vKfn+tfKrY+Dve4Abb0fGoNPX4fPV8tb3sa6uvNa2n4Mvae1T3KaL89YeCautBwAAYCty4NmXgqgcBK3bonkFAADYe4sESl5LRVAHAAAAYD/5rx5/vuGzlgAAAGbSQ46brjaNNrX9XaiqVcspf/jSHz7d5mcDANhPVCBgadvsS25dQd029wkAsF3zVEx4q8zcQnXTqEAYuNh8Nzavjs1sFY2rSW8c+yw33VXgEztSjE2Ra8tK7f3cTFl58v57/D1v0py3r6bAeay8rnz5CamUvyjxuKiZcQzqch7zCV2bHr+8yvdXLOV9yseja3w5iZ+R8th1/PMxBQDsDpUhXLvRKQdLMbDKnQLqvTz2WQyqMs3v/brUlpX8vgKw2PFffF2r1aoFlf46bj/y92+w5MFhlvOh7XjQp2kxwMv5ak33MeX016fnZVvHycV90v/5M4p8XgWGrWMKANieXIbVKiYkVkB4uaVrfO3Hut7PlQNxvSrLWoPctyoGqEDYEa2grhaseZAQg6Q8X6zdiuurLSv5fS2fAy3/ddInqIvBVHxdy5fXguXaL8n5iOvKJ62n+IVqTfcvhue5FtTl49Q6prXPqDZvLXjlFx8AbF8uw7oqJuJ1W/O2fqxruVxZovX6slqPV1Jo3lblgG+/NvJD5PNRgTAQHgjkqDwHDPkEkzhfPjni/LVlJb+fgylZNqjTL5JWvsQD23j7dVZQV9sX1zVd+dWx9jzPCur0upX3/Bm15iWoA4Bh6lOG+et43e4qK3M5ovXEUQq6tlmrGGiN0Zrno6wZsBwgSD5RJJ4cebqmea1SbVmpnXwxso/5WCaoa+Uriidf3K5omXj7tevXR2u6rzOOLdcnqOs6prUgLs+bfz3l5QAA29GnDPPX6w7qWmVKDupa8xHUDZw+DI/C9UHlE0XiySF67cvEMcxqy0rt/fgLIN8a9fX7idP3C1HLl05Ufy+u08Vl8lhtyne8xRpr+aQ2XWPM+cmtdcd90Dxdx9jXE4+p5M+oNW/XMQUAbIeu2YsEdZrW+rGeyxHN2zeoi8tpPlUM5NuvrfmoQABWQAFbDKwBALth0aBOWj/WFw3qRNN8nbFigAoEYAP8i0VQBwBYJyoQAAAAdhwVCAAAAAAAAABwsPQw5yqqh/PDo/NYZNlltgcAALBytb7k1mWd2yKoAwAAe0FBRmtstxyA+Ot3WYpDjnk/bGpeXRsLTsupGfQi49G9x1JtW7Gpdm5y3dofF5tia/64j3kfcm1ga9mu49hapnW8YpPy3C8eAABAL7Hfm1ZQp9e59kzTYmeE8bUHPDFo8WBF22t1Wuh5eYel1ggTXctL3B/J+dR6PC9x/2TWPsZlM99u7qTRl4mjTYiv+2OWPHAFAACYS6xJUvLhqXKQE1/ngEfryMGId6Co5fp2iFjLS1dQF9flWvsjOZ9x+wrEYs2ZJw9Gu5aV2nbzcCq+zPst1Y7XhywpAKYzRwAAMJdc0xVrtnLQEl+vI6hr5WWeoK5rf2RWUBfnzWYtW9vuvEGdB5A6vrrtzO1XAADQSw5kFCR5zVYO3DTNg4xZtyZjkKNpfYO6Wl7muf3atT+S54/7lPch61q2td08lp4vk2+/5nW7GOgBAAB0UqDhtwzj2G4Sbyl+xVIc7N6X8xqnOG9ucNH39msrL3lbcR0KfHwZTW+tw8Xp8w7g37Vsa7utZWrHK86rlGvzAAAAAAAAAAAAsBFHR0cnLF1ZXgIAAGDXWDB3u6Wjt9566w1Lp8vbAAAA2BUWxN2sgC6y987ZH2rtsFNo6QkAOFgWuF2n2rlRJJfY+xftz4kyKzBouQ+4FgV+sV+6VcutcbvMMy8AAE0WsF1lgdulUQRnfvnaG0dffvLl8mpMAZ8lKj+wUrmPunkss+wmENQBADbK4rUrLFh7Yhy6HR397o0/HH3kc08cve9T3zj6zKPPjV5HNu9Z+6MyCDgm980Wa8JiH3Dqs602mL+Wf8iS3leHuxrvtDa4vY+SEJeV2vbzvEr6daJ+3Dx/sU+31rr8F03ejxiIxf7i4oD70nVsPKj7hKU8XdNaA/zX8tLaTle+AQB7oARpE596+NlRQOdJAd4rv/59mTpWgsBryiqAkVzbFGvSWrdEc22bApLLllq1b5ruoy3kZVvbjwPbx3x4UKd15hEYtK55B8nPy2j9Hjx1HRvRdAVuMZBrjUjhxyAPGyat7QxucH+7iFxvF5GTnuy1HuhVK61JsvfOW7qgv5qnLAoAqLBr5Wm7Vk489PUXpwI6T3/9dxeOvvXcL8pcY7bsa5ZuLKsCjtUQeVINlwcteXD5WlAXh8iSWPul1Bp6rLX9+y11BXWxxs7VglDVdHUNkp+XiQFW17GRHIyJtufTa8fAazFjXlrbWdng/valnycY86SHcpeidZQsAAASu0zqmjyhoK0W0MV09qvPH735h38tS0zk8hAHqhaQZQrE4uDys4I6vY61aHF6n4BQ9L4HOjGoWSSo8yAr74fMCuq6jk1XUNd1DCTm5d2WurYzmfc//+f//H/oyxuTBU4rD8ZWxfJyz2gPAABT7BJ5jV0jXxtfLY+Onn/lt6PauFogl9PHH/j+qCFFpOu//aHbkwOnwKR1yzDzgKVPUBdfKwBr1dS1tq9lPBiLPJjLQZPkddXmkRjo5Xm0/nj7tevYaHq8/RrX1XUMIuVFNXIzP4P3ve99T587p66KtkMXnB9denWS9Ivy3DdfGqV8cSn45QgAFXZ9vDL+AH/19TePTt397WoA10p/8+l/PHr6J78paxizdV62dH3ZDA6UApB4+8+DGgUi/p5SrNHyaXovBzASl82D6sdlpbb994fXSh4QaVkPFhQQ+XRfV7zl6TV8Xfshcfo8A/wrqNN+3WfJp8dAtHYMbg3vKXUdg9gA4+iv/uqv/r/yvZ3LS5dfnwrGnrz4q0kw5kkP5X7yCz+YJG91NSvpolJ7xsP+8CwdADTYdfKx8RXzaHQrVTVvtWtsn6RreGTrZhQKDE6sTcu1ewdHv7zK93XUtN2DsTu/+MOpYOz0/d+rfunXkTpaY11Vsg0ASOw6edf4ijmmLktq19h5kq7/lW5PGIUCg5FrrnLt2kGxL6aenxvp8yDtupMuQvlBXbuA3GN/VHsJAKiw6+RUS9dHv/PT6jV2kaTbt3pMJrLtMQoFMDT2xZx0Snnvl35c/UJvIukh3vNP/azkZMzypib1tecfAQCFXS5Pja+aY3oernadXSbpGs0oFMCA2XfyqvFXc2zeh2lXlT5873f5FQgAC7Br5Y3jq+bYPC1dF0mMQgEMlH0JJ7/udCGofYHXndSQovG8BhcIAOiggM7SpIsANV5TI7PatXaVqfHc8zP2h1EogG0pwdOIGkfUvrzrTI2WVbeU7AEAGuySeZ1dLyd90an7p00EdJ5UG/iNZ39etj5W8nNTySKATbEvngZ5nlwQlmn2Pm/ShUddoESWl0uW6AMJAGawS+aJHNDpMZba9XbdqTYKheXtrpJVAJtg37vJEDK6/Vn7sq4j6dddpbdyjeVK83gAmMGulRot4tLo4ml0/e7b/+e6krq8qnQUT40dsCn6JVW+eKMq9NoXdR1J/d9Flo8HS5YAAB3sknlVDug22YdoV1LvCQlBHbApdmGYDCOzig4q+ybdeo0NIywfuoVwXckWAKDCrpMa/kuNEUZ0y1MNzWrX2U0nBZbxFqzlU2PF0tgN2AT7sl0z+uYVm3y4VkkXAAI7AOjHro96BnrSp6gMJaBT+RFvvVo+VZPI4zTAptiX7pbx1+9o1GCh9kVddyKwA4DZ7LqogE7PHU9ss6P4mPSMdGz0ZvlUdEf/osAm2RdvMuDzQ19/sfpl3USqBXaWaAELAMYui7rlqluZE59//IXq9XQbKY8CZHiODtgk+9LpV9+krnzbD9lWAjv1VXdjyS4AHCS7HE49Qyfb6E+0lRRcJmdK1gFsigKm8gUcPQdR+7JuOimwe/X1N0uuCOwAHDa7DKqV61RAt827Kjl98gs/KLkas7yeK1kHsEn25bunfA9HVee1L+w2kjrOTA/bEtgBODh2+Zvqh06G8gydkq7V6e6KGnDQ0hXYhnixUJ9xtS/tthKBHYBDZpe9QQd0aukax3y1vF62P4z3CmyDfflOjL6JRn0KqeVS7Yu7zURgB+AQ2eVuaizXIfVD5+npn/ym5G5ybaZhG7At9gU8Xb6PW+vKpE+qBXb251TZDQDYK3Z9G3xA9+UnXy65G7P83lyyD2Ab7Es4aRo/pGbxtZQDu+L2sisAsBfsunxjDOj0vNrHH/h+9bq4raRRhyLLLwP2A9tk30M1j59ESQqaal/eISXl8aXLr5ccj9k+PGh/eCgXwM4rAd3kuqyAbtvdTOWkGsM0BNj5kn0A22LfxZvGX8nhdGXSJ+nB3Pgch9hFRTWODEMDYGfZNexUDOh0XR5aQKf8pIBOY4Zz7QW2zb6MquEa0bMRtS/wkNM3nv15yf2Y7Y/6cKLVFYCdY9evSddSooBuaHdPKh3Dq1Uu11xgCOwLqabnI+o4svYlHnpS55tR2SfGiwWwE+x6pcdgJsM0iroIGVpAl59ptjwzNjcwFPoyjr6ZZqhdmfRN6rMp3Q6gyxMAg2eXK/VBNzVKhB4t0SMmtWvdthIBHTBw9oW8ffTtNE9e/FX1ixzTo9/56Shwev6V3w7uF6SSahrjbQGxC88tZXcBYFDsEnWyBEcTQ3wMRgFmbJxmeeZHMzA09qWcdGXS1Tv5qbu/Peq/Lhrisx5KH/ncE1O/JsX2856yywAwCHZdukXBUblMjX4wD2mUCE+6g0NABwycfTevHH9Fx1oBmvpFioPqR0MN7BSEVro8OWd/aJ0FYOvsejTVIGKIfdApKaDLvQwYOnwHhkZfzPH382gUANW+0OqIOLOL0Vn9UisvR4Hd0J79UKpdjCzfanZ/ohwCANgou/6oQcTkDono+jvEH8dKlWsoj7MAQ2RfzklXJnpWLn6RFaTpGbvI5leL0pNl2amOMXVRGmJgp3T+qZ+VXI6VfPNLE8BG2XXnhF1/9MNyQtfZoV47c3dRhpF7gKGyi8vk4dzYlYn6IFJT+sjmfcL+XFUWHbH3diawyy1jxfJ+1v4wAgWAtSvXy8E3iPBUGc+V4b+AobLv6MnxV3X8LId/kRvBT7ORQblQ7URg1whW6agYwFopIBpfccZ0jdWYqbXr1BDSuW++VHI6Zvl/sOwKgCGy7+mkK5NvPfeL0fNnlduU+lV5U1mkyebbmcBO+dL+Rn33EwDmYdcV9T+nuxwTanQ2xAYRnioB3bmyOwCGyr6ok44u9SVWIBaV6b0bFNi8k/FjZciBnZIagMxTIwkA87Dryc2Wpm63qn9PtcyvXZOGkCoB3Xn7wyMqwJDZl/Sa0Te2qAQ3akAx9xfZlpm0phVdwIY8QkWtqxbb92PPDgJAX3b9uMKuI3ped4oCptp1aCip8gwdAR2wC+yLOhV8OfsSq0PJpZqr22qm1q3m8EMO7FSbmDtVtmOgX9ejVr4A0JddN461bh367Val3MqVgA7YIfaFnRo0Wuy9S/ZnJWP42Xp2KrBTyrcdxI6JHm7mwgZgJrtWnLJrxuTZYhlydyVKui5Xuq5SJ+1c94BdYV/aqec87LWCvJWOtGDr27nArjFu7EVL15fdAoApdplQZ8IKhCb0SMvZrz5fvc4MJel6XOlYmFauwK6xL278NXmmvL1ytu6pwG7ojSeU9BCzngWMyvFa23ECsJv0g8+S7nJMqNskjT9du74MJek6XLnO0VAM2EX2/b3JvsAa6mvtNVC2ranATkOKDf2Cp/TQ11+sNSBRIwqGGAMOnF0HrrB0xq4JU7db1S3U0O9IKKDLvR0YRooA0I9d+Kb6sRvqwNU5Kfik1m5n/a2lI0uPWdLzQf9k6U8sLeqPLH3Z0u8sLbOebVlV/nf9OCzNrgGqnZtqDKFr2p1f/GH1OjKkpPFlKx2wny67BgD92LXjOrt4TJ7lUy3YLlwElQ6s1m7eQnuIhbzy9Igl5eduSx7cLWPXg5lV5X/Xj8PC7PuuZ+eOdVWiH35D7nvOkwI63SlJGAMbwGLsAqLe1aeePxn6w8SeDqjWbt5C+1AKeYK6sbUcB/seKWC6VL5Tg+tOyPKluw2X9b13qp3TD77a9WJoSUMkxj45y3FmFB0Ay7ELiS7ek9Es5NHv/LR6IRpiOoBau1xo69blP1u6w5LeV62X0s2WfF5/L9aI/amlVy3F+Z3XnsWk6b7MbeXv05b+2NKfW8rzuridGGh0LeP75NPetPRnlrK47h9aumApbqNrH928+cvHQNN0HK4Nr+PzT32PTS3/XctGqzgOnez7c2b0ZTL2fdL6B8Gyc5XlR322TVGr0V2onVNSQBdb9Sugs3Rj2UUAWI5dV9Tj+tSFUp1fDv0BY097XmvXCuo88PHpHnDVam58GQ/w9HybL69Awv/P83lwEIMsvfc1S7Vt5eW1bgU8fZbpyr/k+TwAam077qNbJH9+DPy1Pxvo+VBA7NuZZz9z/ruWjVZxHGay78+F8Tdp8l1aaRdLi7B83GJpqvsn1XbtymMjSspr/BGq/bFEF00AVs8uLhqObEK/fofe5UlMjVo79Wu3y7+CW8GBF9qiwMKn1wICL/hz7ZMCGk2bFdTFbWUxqMnbaaktU6vtiuvJ8+X9zMvEfXSL5C+vJ+ejK2jq2s+uwE3istEqjkMn+9pcOf72TNnas162bY0KMTUIv6hl6y5dnyrjuCpAXUkH8wBQZReZ20dXnEJN7XfltoZSrdZO7AKqDp2vKbu5S1YR1HntUk4q6H19/l5crhXUaXtxPR58+HZqQdM8y+TARXKwkvezax/dIvmbN6hrrWdW/qW1bLSK49DJvidT3R6Jvj9l8sbYZnUH4S5LqimcUGvRXWit70l3PL713C9K7sdsn9Ral+6YAKyfXWx2si+7mD7/+Au10Sj07IqGGtv6raQ5rDKoqwUzmhbnjWpBXV6Xtt0KXFyfZboCOMnztYKZ2j66RfI3T1A3z37Oyn9cNlrFcehk35HasIUKrHTubYRtS313TjXiUi28art25bEQJbVwzX3Q2X7p1vYuXYMA7Dq78OxkX3Yx6dbMl598uezB22y/1GpuV7oOmDeokxwQtGrcxIOAmDxgmBXUed5yAOTz6/VHLXUt4/uz7DN1XfvoFsmfLzNvUDdrP3P+u5aNVnEcmux7odqxyfc+dbmx9taZtm31OTd5ns+p9n3XfljqehlbuIrt29myqwCwWXYNmurLTlQDVruADTmptdmPLr1a9uBttm9PqBApuztUOcjpE9R5wa7C3ufzwt9TDDZeKP9LDAhrAYLnx9dzv6UYfMTteJ5mLRPzG5fL4roV1NxqKc7b2sdo3vzNE9TNc2xy/mctG63iOFTZ9+HG8vUY3eaMz4HZtLWNQ2qrV/dKU+O1in5M3vulH1e/10NOn3n0udwgQncJbim7CwDbYdejY33ZPXnxVzv1gLIntTzLv5ylFCZXlV0+NArivNZHYo3RohQIvWypFphhwOy7MOnMV10bqXbM2bTXymwrY6tVl0rHnptTQKTt7+J1Jt8d0HGzP4Pr6w/AgbILki68U8/Z7MIg2bWk53FU+1BpJatCRX1zqebqUHjtUK4tirU+i/DaxGUCQ2yBfQ8mP+A++YUfjL4z6RbsyoIT29bpEvBMUaMCPYuWv7tDTwpA9YM3sv1Tg4hdbKAFYN/ZxWmqZawCI91mqF3ghp7UojdfgMUuwpdV2Ni/hxLc5VufvW/VNXhN37KBITbMzvnrRl8Co9ue/l1RjZmz78Y9ZfaF2WqONYIQPSKxa8/telIQWhnDVT+EaRABYLjsInXSLlZTv67VX9QutUiLSbURuXWa2D4eWnCHA2fn+uRHmzof9++IAi2nYKzMPjdbttoIQjWBu9SBcE66hlRa2i8d/ALARtg1S8/ZTXUGqtZpu9SfXU4a87YyuDbBHQ5G/E7nICuNUzpX4yJbRA2ujnWTokBoFxtexaTrRm4QYX8YlB/AbrELl7o+mDxULbpI+3M4u5rU0o7gbrD81q5a4+pz+CdL3OJdATuvrxmd6EZBSq55V2184C1/O9l8qtU/Nk7rLjeC8KS8VzoU1jWCIb8A7C67lp2yC9lUFKSGCLUL4S4lgruVWVXjC63nEUtah1rsenCHFbBz+pbxGT4eHjB/Hz718LNl6ug7cLEsVmWz6Jm5Y8N6ya42goip0f/cM/aHBhEAdp9dzHR7ZS+6PcmJ4G5pqwrqsEZ2Lk9q1HRLMX8PVHOXnhs7FsDYe/qBp+DmGD2jp/4i83p3LcVGI872WWNmcx0AsD/sonas2xMFQ/twIVfqCu7sjx4wX2c/d7kzWe8qRAWJug65w1LsuNane8vW28pf748ut3iNXY94LZhSrAlrLdOVBw/o/D2lVmfIMQ9xWzEY7FrG8+HTlm3FezDs3J0aRaJVk5ZuN54Jy95i6VhrVt1m1W3bXa+ZU6qNKW37rAZjax9lAwC2xi5yx7o9eejrL1YvlLuYWsGd2EX+nKVVP1OjAOdrlhSM5VqvGMjEIMqne3AUAxxfxoOrOCKCB00eLN1pSe93LePT/LXnwQPIWk1dn32KwZ+e4eqzTNc20WCn7k3jM/ho1BK8dt4rqfsiZ+e5bq+esb/6UTNFNXqq0drlhlMx6Ttfad2qVryH2mE5gENiF7tj3Z7s4tiNXWlGcKcOR09ZUrCxanEYrxwASRwRwoO6OD0Hbj6PAiefFueXrmVqeVAePaDqE2DFfcrbaqktEx/g77ueg2fnq24fjnQ9D6vHKWJLz0zPmekH3D48dqGk/dBt48iOlb70o1pKADgYduE71u2JCoRd78IgJ9Ve1MaVFQW2lu6xf5d9gDreElVaJqjz6Tl5QBS35TVfXcssGtS19inmP5tnmVqghwo7Rye1bbM6/1Ujikw/bvS93tW+KmtJxyH/aLPjdNESrVsBHC67FuoWzdTVUQXDvtya8aRaSP2qb9Vk2DE4b+nGcljmkQMWBTarCOpqQVPk8yko6lpmkaCua59aNWx9lqGmbk4KUsopOgpiaud2TOq/zmkEBdVY1+bb5aTaysyOE40hAEDsYnjCLopTtXZ6RmUfCwTdslGtRcet2UuW1Gq27/BBMZjxACkHdXm6B1C1oK72ntO2PDCKgVLXMrOCOokBmHTtU96WXn/UUp/jwDN1c7Jz8a7xmTkeGaZ2Tuekxk+7OpxXV1KDDhpDAEBPdnGcakQh+1hr50m1GrXbVWKFxRuW1LBiVk2SBygKaJTut5SDma9Y8nli8NQKxjxg85TX5+/H5WYt0xXUeT58nV37JHFbvp5Zy8RtxOXQwc4/Pf85or7oaufxIaRGYwj9EKUxBAC02IVS4z9OChLRxXSXx36clXRrVrUgHbdm9eydbu+cLIepr1pAtS8UpL1sicBsTex86xxF4hCSvpuNH140hgCAPuyCqb6tJrd9nJ5J25eWc7U069as2HFRp8ZqXHFdOVxd9jmo832bVZOJBdl5pscARtRZeO2c3dekAFYtdfMPLTsmNIYAgEXo4mlpqtNSdYtwCLeB9FzSl598eVaApxpN3bJutZ7d16DOn5/jFuoa2fmlvtZG9vH51lbS+NRq5JHZ8dAPTX2nAACLsIuoRqKY9JPl9r3WLiYVMro9m8eTjOwYPWNJ43PyjA+WZueRvneTXxT7+lxrTLV+58SOg56d61MzDgDowy6sN1qa6p1ez9rtW792s5KeLVTBkx/aduUYMXA4lmLn0c3jM+po1M9i7Vzcp9RoCKFnWU+XQwIAWCW7zlZr7TR0kWqzahfrfU165kcdG2u8zUoDi3kbVABT7Ht2rpxLezWMX05qCFHrHLzsP7XeALBudsFVrd1UC1lRgHMIt4ly0j4nFEZYmJ0/aqg0GcZvn4bv86QfRRp/ttIQQv1ELtIJOABgUXb9vcKSRqOYGkNWF2nVLBxS9wtpIPUL5RABC7HT6OT4bOo3isSuJTW0oiEEAAyQXYSvsovx5FaRU2F0KJ2lqobS2bHgGSAsxc4hdZkzohbYtXNuF5NqtON3xdn+qiHEibL7AIBtswuzuj95ZnyZfps6Dt3H20eeVCOZbiHRSAJLse/RpBuhfXhWVa1aFZxWbrWqIcQtZbcBAEOji7Qu1uW6PaKLuZ6f2ccuUFQb6Wy/nymHAViInUYnxmfTuHX5Lj/GoLzrUYxaS3H7rtAQAgB2gV2s1Up2cgvJqZ83PX9WKwB2NaV+tXywfewmdaq81c/QzqEz41Np3PCods7tQjr71eer/TradUG3WmkdDgC7xi7e19lFfNIrvlMXKPsylmwquPJzQXmQ+zgCgx4I/ydL+zYigwdGd5e/m7ZoYKbP4x8s/fHoVd3a9yl+X3bxB5C+141GELqlfFPZTQDArrIL+s2Wpjoull0P7vS8k1OhVXbXeUAXgwAFHB7YdQV1WvbvLf3Z6NVu2XZt16ztD/bY2ml01fhsGj+ysEuPK+i70OhvTmMl03gIAPaJXd/V99Zdlo4NprqrwZ0e/nZ33XWX18b5APd/bulpS7HmxwM9zeNB3Scs+bIKRnLtno8b+6eWXrUU5xW9/5AlLZO311rGKQ8am9anv2nJgx2vubrPkk/3fetazoOqGFyphsvnVVB7taXa8q19qb3f2jffbi2P77HU59hqP2vbjPtUW0byvsagvZXnETuNTo3Ppt0ZRUKNoJ68+KuS67eV77nGRb6y7B4AYN/YRV5doNzTCu52qRuUONj/yZMnvaCOAUBtIH8V+h7UKejwgl2vX7Ck4CbXJmlarNWL0xUoXC7/R13LtGhdX7Ok/Of8xWlZnJaDOgW3teMQ+fLXWqrtS97Hrn2LgVfk23iHpXxs/biLv/6ApZwXX3drmY9Zau1rV55H7DvxWDmdBj/8nron0XjINfp+2x8aQQDAodBFvxXcqZZi6F05fPyB75fcHh39t//23/5f7VJJ8wR1sZAXn5YLfAUksYbHk9co1YKtrmUiBV1xuuc/5y+/bi2Xgzotp+Aw1uZJbXkFda19ie937VsM6mrbyEFdLejU53CbpZwXX3drmQ9Zqu2rdH4edhqpJnvyXfjwvd+tnnfbTgrmat2TSAlK6dIHAA6VFQI7Gdyd++ZLJZdHRy+++KIKeBXQsTBXwe+BjovB2rxBXS3Ykda0rmWc5nnZkuchLtMV1HUtl4M6p33SrUzdkny3pdry8wR1tfnEt9vK4zqDOg+Y477WjtExdv7fWE6nUUOD2jm3zaQgUy29G8HcBUvXl10BABw6KxsU3J0dFxPThhjcxRZ+KpDLbkReQxVrxhQUxJqwfHvTg5Ac1GneeLsvagULXcu4vGzOX1dQ11rOAx//m9UCJl++b1DXtW++3VYeZ91+1XL6HBR45rz4ulvL+LFyMdDryrOCukkXQEPqykQ10rVn5sTyrPGfadEKAKizQuIaKyweHJUaiYK7ITxzp1oLZ3lVR8sqsGv0vgI3v9XmgY9oWqshgiiA0HteI6TAId6+81qgHLxErWUi347S45a8Ww/lrxXUSWs5D3ziX59PyfentnzfoE5a++bbldo2PI96z/OimjefLzbaaAV1Ulsmbk8p1+Y1Pw87j6Z+0Ciw22brVzVc0vetxvKqkWNOKd8AAMxkhUYzuFMDBXVuuq1CT73kO8vjuZJlYGF2Kul8V83XhM5z1ZTVzsF1pXu/9ONqP3Ni+Ttvf+g4GACwGCtEmsGdhh9SC7xNP1T+/Cu/LTkYFXSxdg1YmJ1OGoll6lzXM2z6EVE7D1eV9ONIrW1rI0BIydN1JZsAACzHCpVRcGfpWIMKefonv9nIrVm1/nMlL61br8BC7Jw6lc9znd+rrpnWuawxmRtjs2qwfbomAQCsjxUyqs04bUnDDh2jW1aqdVjXrVnd9nWWh/MlW8BK2el1ws4vPbs2oZq0VTQY0nejoyXraAQI+5dOgwEAm2OFz40KrMbF0TQVWLo1qx7vawXbokk1JsEqHxb3bjC4nYsRO7/Ud92xFuHqTqd2bvZNtU6DbTt6no/GDwCA7bLCSLdm1dedWqIeo0BsFcOQqYYj1W6ssjZDrSm9ZWXkrSy9paS6yajNt21d+WpNyy1qNyG2YJ0lH/utsPPspnxu67lO3T6tnaezUhzeTsGcpVqXPAAAbI+VUVdY0vNIU7etnG7N6hmiRWvv1DLQ2TYulM2uW+zrbBfkPva6DD2oW/bYz3MsOtkppx8uT4zPvjE9C7fIc6S6hesU1JVNAAAwTFZYXW+p2mpW1G2DWhXO03JWfYc5W/fpsqkWv53qfZIpKUBQX2VxoPh3Wop92cVRKRRU+Puxf7cYlMS+0Vp92nlgEteXa5/yMr4NBV6xPz0tp455fV6fT/m4w1Lc51qeY/9u6jsudmg8T549X7da8unxuLT2x/Oi5VvHXWrHvpbHfHz8/fz5t9YR8zyTnXd3lVNwQjVvf/13F6rnbC1p3tQ44kRZPQAAw2UF1lWWzlhheHlUfFXoVpYaQHTdzlJBmG69zhrjUsGLF+TxfxXqtUHrnabHTm9zbVEMkDRvHslAQUYcucBfLzrYvAc/Mcjy4Cpu3/NVq52KgVTMm97Xuq62tEie44gccd36v7U/8fhF+bhLPPY57/76vZZiPuJ68rHoyldvdi7rWdKp81nn8Dw10GooEZwpqwYAYDeUwlDdolSfvRM9f6fbrLn1rG5zOVv+ibLKLl1BXQ4eYu2VUhx5oiuoqwUocVtO61h0sHkFIj4Sg8RtxiDF3+8K6nLefPn3W5o3zzlAEj9WXfsT89913CUe+67jGvMR85WPRVe+5mKnoYbVuzA+I8dU+/aZR5+bOm9bSfO5nuczAADDZAXZzZbOWar2e6daOd1uVeGnWrpUs5EDqZpYgMegJAd1eh1r2/L0GFhIDEri/64VfPg6FGjotmC8lZm3GW0zqOvK86ygrrU/npdZx11iHlYV1LXytRA7F8+MT8m36VyddTu2UvNMf3QAgN1mhdmVltS44rFR0VahGpBUAPZ5BknBQwzGXC7Y82st17emLgcmoqAi3iaszSNxvXmZSNNWFdTlvOj92u3XvnnOtz19ma79iXnpOu7SdYx8e8p736CuK18Ls3NXz49O3Y7VM6OzbsfG7nls+VvK6gAA2H1WtumW1i2WploZRjbtUpl9ltatvRxMiAIKny8OPC9dQZ1oui/rNUlx215LGLcR53XKV7w16LViCkTmCerEt+XbqE1TUsOKRyxp+Xnz7Nt+2JJPj8eptT+tvOTjLvnY1/IYj4Hk174Nz3srX0uxU1Odck/9MNEPET0rWgvolFJrbjrSBgDsJyvn1IWERq6YGmTdxICqSwwIarVXWE4OnmDKOTv1SIEeI6iNsFIZ8o5RJAAA+80KuxOW9OySkoKJPnKNTK4Zw3II6hrsHL0u/xjR7diPP/D9Y4Hdjy69WuYYBXaxVhIAAADbZjGabsdO9dOo27EaFzkGdXrtbP5zZXEAAAAMicVqagQ0dTtWDST8dqw633Zlvr410QAAYM/FhgEKED5rCVtkgdoJC9imhs579fU3J7djX7r8enl3FNgxDiwAADMs8gyYGlv0bZjhLTNX0ppyQWoQ4q1ZvVVu3/xjjSxeu8ICtrPj0O1t57750ig5m+fBsggAAGhY94P9ufsN4BiL226ywG1qRJVfvvb23VmbpiHsAABAEvs1i4PXS24dW6vRin2qKShUP2p54HjxWjGlVn9omlfvPWRJozOo37x3WorrVC1fbbB+bVsd/fq64ggZua+31ny1/GALLHZTdz3NvhjNyTIrAAAwCoTi6AEKfmKHvjHAa/Vjl4O6PIJC7MQ41tTlbfvrD1hSTUx8X+uMwaHnUeuvjeogvu1rLbXmEZ9PwWMtP3l/sUEW2N1Vgrgper/MAgAAjGrpaiMgeMAUa61atVc5qIuBYH4dg7q8bdH02yzFQFDr6DNahMRaRyXV9N1qyed3tflusFTLD7V1W2YB3I265VriuRF73XfUFAAADsKsoC4PFVYzlKAu19p5/nNQ15qPoG7ALI7T8HgXxiHdWJkEAABMDnAUMMXbr31uPy4a1OX1e170vNyiQV1cTvOpBi7ffm3Nl2+/5mODAbBY7nYL7i5aOl3eAgAAhYIavw0ZB68XBTbxFmytK5JFgzqJt0G9wUIOuvoGdRL3JQ5+r+36+6qNa81Xyw8AAAAGRAFbvA0LAACAHeM1cwR1AAAAAAAAAAAAAAAAAAAAAAAAaxa7aQEAAFhI7MNtk4GFtrtPgcyigVnuh69m344VAABYMfXdptEUPKD4lKXcuTD6mRXU/ZGlv7dEh8YAAGApcbSEOP5qDOpc18gQCk6+bMnXFdeXR6DwIEfvP2RJy/n2PAiqTROvwbrPUt6O5G35tDhqRQykuub39+KIGbV85XXEIM73R/n+Z0s+j0ameI+leMx8jNlanmrbjQHjvPsBAAD2SA7EYvDkwUAMULqCOgWCHpTE//MyOaC6XP53MajL08SDoxjM+PBhmhbHaY2vY558mTyuq8//MUs+b5bz1bV/0qqp8zy8w1Kcv7UPH7DUOlatZbr2AwAA7JGuoM4puPPxTnMAE1+3gjoFL7EGyZPXPsXxXCUGdXma9M2D8xq6OJ9vozX/hywpcKyN85rz1bV/EoM6bS/Oo+Odg7pWnm6z1DpWi+wHAADYMx5odBX8sUaoFVDF4CauqxWcSW3auoI60f8ftORB1Kz5PejNt19zUNfaP4n787KlvJ51BnVd+wEAAA6AggUPCMQDhNqtRQ8U8jJOQVe8NRjVAqIYBNWCpa6gLm8rB1IKfi5a8vXOmt/FACnnq2v/pLU/er9WU9fK07sttY7VIvsBAAAOgIKE+FB/rAVSYOTvf8XSI5YUPMT3leKtXAUZ8RalB4I50JFlgjqJ+ci1j75fWr+rza88+HtKcf9r+Wrtn/j+SFzv45a8yxJ/37dTy1PXsZJ59wMAAKAq3+6LtU8AAADYEbm2ilohAAAAAAAAAAAAAAAAAAAAAACwE2JXGqKWr/F1Te56ZF7LLr8OrTzp/a6+61r6HMe+hni8AADAwOSgro9DCur6WHe3LwR1AABgFBDEzodzJ745qPPXWk4d6t5nyZf1vus8yPiEpTita1uxQ1111utBSu4+xbehmi5/L3YA3LWN1rqi1jy1ffLjEAOqvPwdluKYu979ix/HVp9/s/LaOl6Sl503KAcAAHtAAUEczaArqIsjNsTluqZF/v47LcVbmNqGArWrLcX3tV69/pilvn3jtbbh6/LXkt+Lr/M++bT3WvKASu/F4MqDtPeUv3FbfhwVnPm+9M1rfu3HqysPcdsAAGBPxVofpTjsV1dQF4OH+LprWm1bN1iKQZrP/35LOXhTzdaHLCnAyrWKrs82JNaSSQywnM+T90k8L/6+grJYQ+bpg5ZaQV1cby3QczGveXpcRysPuaYPAADsGQUBcUB4ry1aR1Cngepr25o3qPMARbVQurUZb7+29mdTQV08dq5WWxaPq9YTA79lg7paHgAAwJ7LQYCCjXXV1Cmoq23rWksxENP7tduvOWBzMeBp7U++pVlbl/LZmkfT8i1lTVMe437H5d2soE5B2kVLnu+ufEh+7cerKw8AAOAAKCjw23R66F4NINYR1Ol1a1vxfTUueMSS5lfA4+/77dY4r1Ku1Wpto7aurDWP9qHWMCTvqwKuePvTgy3Pk+dVr/24ah0xYJRZeW0dL2nlAQAAAA05qAMAAMCO8RqxXFMIAAAAAAAAAAAAAAAAAEC0Kw0IvOVpbmXqfeDVWpCqC5XYUlXUGrXWsjWvR4ln8AAAwM5YNKir9em2Lh5wxT7uHrDk78fATYGaB3bqbiT25ZfXk4O6uD8+L4EdAABYudjnmQcbua8zD1gUrMX+2hToqFNhn9eDGQ/q8gD4EmvHlLyGzAMef7+VlxhstdYlrX1wOThztfdj4KZtxg5+fV89gO0K6iQvDwAAsDQFPrNGVoiv9b+CKA+QdCvSa7Diuny+GMi1Ahkt56Mp5CBIy8WAqRYkRb6uPgP4x+Ar0vu1mrQ4ckW8BasgMM4/K6iTuC4AAICl1QKbHKSIByEKjlojTsQALAdjEgMZbcNr0JS8ZiwHQbm2zVMMiGrr6jPW6zJBXazN61ovQR0AANiIbQR1uXawq6YuTqtprWvRAfwlBmwu50v7p5q/91rK+zkrqPNlc6AHAACwsBwUSQ464jya1jeoi7df4zo88IrraNXUzQqAWuvqO4B/vJWs158tf+P7EvPoFCTebykHhrOCOi1XCyYBAACWoiDDb116sBFvadYGtu8T1MUGFUo5SPL346D74tM8LwrI4i3YPEB9a12tfYjiuvN+KrDz5XNAJ77+uF+Sg7rY+EOJgA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Cf/Nv/n+vo+nXNHC3z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714766829"/>
              </p:ext>
            </p:extLst>
          </p:nvPr>
        </p:nvGraphicFramePr>
        <p:xfrm>
          <a:off x="3434316" y="2498651"/>
          <a:ext cx="5709684" cy="2644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tângulo 16"/>
          <p:cNvSpPr/>
          <p:nvPr/>
        </p:nvSpPr>
        <p:spPr>
          <a:xfrm>
            <a:off x="155575" y="3615328"/>
            <a:ext cx="39853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Challenge</a:t>
            </a:r>
            <a:r>
              <a:rPr lang="pt-BR" sz="2400" dirty="0">
                <a:solidFill>
                  <a:schemeClr val="bg1"/>
                </a:solidFill>
              </a:rPr>
              <a:t>:</a:t>
            </a:r>
          </a:p>
          <a:p>
            <a:r>
              <a:rPr lang="pt-BR" sz="2400" dirty="0">
                <a:solidFill>
                  <a:schemeClr val="bg1"/>
                </a:solidFill>
              </a:rPr>
              <a:t>AGILE </a:t>
            </a:r>
            <a:r>
              <a:rPr lang="en-US" sz="2400" dirty="0" smtClean="0">
                <a:solidFill>
                  <a:schemeClr val="bg1"/>
                </a:solidFill>
              </a:rPr>
              <a:t>integration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6657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Graphic spid="19" grpId="0">
        <p:bldAsOne/>
      </p:bldGraphic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COVID-19 Crisis Control Center – São Paulo</a:t>
            </a:r>
            <a:r>
              <a:rPr lang="en-US" dirty="0">
                <a:solidFill>
                  <a:schemeClr val="bg1"/>
                </a:solidFill>
                <a:latin typeface="Roboto"/>
                <a:ea typeface="Roboto"/>
              </a:rPr>
              <a:t/>
            </a:r>
            <a:br>
              <a:rPr lang="en-US" dirty="0">
                <a:solidFill>
                  <a:schemeClr val="bg1"/>
                </a:solidFill>
                <a:latin typeface="Roboto"/>
                <a:ea typeface="Roboto"/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11" y="1959357"/>
            <a:ext cx="1748560" cy="748516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476113" y="3626298"/>
            <a:ext cx="3148575" cy="1241124"/>
            <a:chOff x="4476113" y="3626298"/>
            <a:chExt cx="3148575" cy="1241124"/>
          </a:xfrm>
        </p:grpSpPr>
        <p:pic>
          <p:nvPicPr>
            <p:cNvPr id="11" name="Picture 15" descr="C:\Users\rodrigoneves\Documents\Fluxogramas interSCity\images.png">
              <a:extLst>
                <a:ext uri="{FF2B5EF4-FFF2-40B4-BE49-F238E27FC236}">
                  <a16:creationId xmlns:a16="http://schemas.microsoft.com/office/drawing/2014/main" xmlns="" id="{0EECB9B5-BD63-4BA0-A7E7-B5669363F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385" y="4258551"/>
              <a:ext cx="1739303" cy="45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292" y="3796713"/>
              <a:ext cx="796094" cy="9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113" y="3626298"/>
              <a:ext cx="421408" cy="47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113" y="4386355"/>
              <a:ext cx="421408" cy="48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ector reto 15"/>
            <p:cNvCxnSpPr>
              <a:stCxn id="13" idx="3"/>
              <a:endCxn id="12" idx="1"/>
            </p:cNvCxnSpPr>
            <p:nvPr/>
          </p:nvCxnSpPr>
          <p:spPr>
            <a:xfrm>
              <a:off x="4897521" y="3861904"/>
              <a:ext cx="191771" cy="3938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>
              <a:stCxn id="14" idx="3"/>
              <a:endCxn id="12" idx="1"/>
            </p:cNvCxnSpPr>
            <p:nvPr/>
          </p:nvCxnSpPr>
          <p:spPr>
            <a:xfrm flipV="1">
              <a:off x="4897521" y="4255782"/>
              <a:ext cx="191771" cy="37110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50000"/>
              <a:alpha val="50000"/>
            </a:schemeClr>
          </a:solidFill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InterSCity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 support the Control Center with agile integration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for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mobility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scenarios</a:t>
            </a:r>
          </a:p>
          <a:p>
            <a:pPr marL="139700" indent="0">
              <a:buClr>
                <a:schemeClr val="bg1"/>
              </a:buClr>
              <a:buNone/>
            </a:pP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Roboto"/>
              <a:ea typeface="Roboto"/>
              <a:sym typeface="Roboto"/>
            </a:endParaRP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"/>
                <a:ea typeface="Roboto"/>
                <a:sym typeface="Roboto"/>
              </a:rPr>
              <a:t>Intelligent Transportation Systems (hardware's and software's) are the information suppliers</a:t>
            </a:r>
          </a:p>
          <a:p>
            <a:endParaRPr lang="pt-BR" dirty="0"/>
          </a:p>
        </p:txBody>
      </p:sp>
      <p:sp>
        <p:nvSpPr>
          <p:cNvPr id="19" name="Seta em curva para cima 18"/>
          <p:cNvSpPr/>
          <p:nvPr/>
        </p:nvSpPr>
        <p:spPr>
          <a:xfrm rot="16200000">
            <a:off x="7272367" y="2929655"/>
            <a:ext cx="1560640" cy="775070"/>
          </a:xfrm>
          <a:prstGeom prst="curvedUpArrow">
            <a:avLst/>
          </a:prstGeom>
          <a:solidFill>
            <a:schemeClr val="bg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84" y="3776253"/>
            <a:ext cx="1739303" cy="4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6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InterSCity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supporting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São Paulo </a:t>
            </a:r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Control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Roboto"/>
                <a:ea typeface="Roboto"/>
              </a:rPr>
              <a:t>Center</a:t>
            </a:r>
            <a:endParaRPr lang="pt-BR" dirty="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009650"/>
            <a:ext cx="4304750" cy="355922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>
              <a:spcBef>
                <a:spcPts val="0"/>
              </a:spcBef>
              <a:buClr>
                <a:schemeClr val="bg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Main Sensors and System</a:t>
            </a:r>
            <a:endParaRPr lang="en-US" sz="1800" dirty="0">
              <a:solidFill>
                <a:schemeClr val="bg1"/>
              </a:solidFill>
              <a:latin typeface="Roboto"/>
              <a:ea typeface="Roboto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Traffic counters</a:t>
            </a: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Speed camera</a:t>
            </a: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Automatic Vehicle identification (AVI)</a:t>
            </a: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1600" indent="0">
              <a:lnSpc>
                <a:spcPct val="114999"/>
              </a:lnSpc>
              <a:buClr>
                <a:schemeClr val="bg1"/>
              </a:buClr>
              <a:buSzPts val="2000"/>
              <a:buNone/>
            </a:pPr>
            <a:endParaRPr lang="en-US" sz="1600" dirty="0">
              <a:solidFill>
                <a:schemeClr val="bg1"/>
              </a:solidFill>
              <a:latin typeface="Roboto"/>
              <a:ea typeface="Roboto"/>
            </a:endParaRPr>
          </a:p>
          <a:p>
            <a:pPr marL="387350">
              <a:buClr>
                <a:schemeClr val="bg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Target for analyses</a:t>
            </a:r>
            <a:endParaRPr lang="en-US" sz="1800" dirty="0">
              <a:solidFill>
                <a:schemeClr val="bg1"/>
              </a:solidFill>
              <a:latin typeface="Roboto"/>
              <a:ea typeface="Roboto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Traffic Flow </a:t>
            </a:r>
            <a:endParaRPr lang="en-US" sz="1400" dirty="0">
              <a:solidFill>
                <a:schemeClr val="bg1"/>
              </a:solidFill>
              <a:latin typeface="Roboto"/>
              <a:ea typeface="Roboto"/>
              <a:sym typeface="Roboto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Matrix O-D (Origin-Destination)</a:t>
            </a:r>
          </a:p>
          <a:p>
            <a:pPr lvl="1">
              <a:spcBef>
                <a:spcPts val="600"/>
              </a:spcBef>
              <a:buClr>
                <a:schemeClr val="bg1"/>
              </a:buClr>
              <a:buSzPts val="2000"/>
            </a:pPr>
            <a:r>
              <a:rPr lang="en-US" sz="14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Spread </a:t>
            </a:r>
            <a:r>
              <a:rPr lang="en-US" sz="1400" dirty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map for SARS-COV-2</a:t>
            </a: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13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upo 7"/>
          <p:cNvGrpSpPr/>
          <p:nvPr/>
        </p:nvGrpSpPr>
        <p:grpSpPr>
          <a:xfrm>
            <a:off x="759400" y="4043890"/>
            <a:ext cx="5424235" cy="1093260"/>
            <a:chOff x="759400" y="4043890"/>
            <a:chExt cx="5424235" cy="109326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EA7821D5-C238-4445-8492-A70CF8BC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050" y="4532577"/>
              <a:ext cx="1460585" cy="269988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</p:spPr>
        </p:pic>
        <p:grpSp>
          <p:nvGrpSpPr>
            <p:cNvPr id="6" name="Grupo 5"/>
            <p:cNvGrpSpPr/>
            <p:nvPr/>
          </p:nvGrpSpPr>
          <p:grpSpPr>
            <a:xfrm>
              <a:off x="759400" y="4043890"/>
              <a:ext cx="3963650" cy="1093260"/>
              <a:chOff x="3750" y="4043890"/>
              <a:chExt cx="3963650" cy="109326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" y="4043890"/>
                <a:ext cx="1309688" cy="343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" y="4390485"/>
                <a:ext cx="1309688" cy="425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upo 22"/>
              <p:cNvGrpSpPr/>
              <p:nvPr/>
            </p:nvGrpSpPr>
            <p:grpSpPr>
              <a:xfrm>
                <a:off x="1313438" y="4272456"/>
                <a:ext cx="2653962" cy="802470"/>
                <a:chOff x="5263287" y="4077699"/>
                <a:chExt cx="2653962" cy="802470"/>
              </a:xfrm>
            </p:grpSpPr>
            <p:pic>
              <p:nvPicPr>
                <p:cNvPr id="24" name="Picture 15" descr="C:\Users\rodrigoneves\Documents\Fluxogramas interSCity\images.png">
                  <a:extLst>
                    <a:ext uri="{FF2B5EF4-FFF2-40B4-BE49-F238E27FC236}">
                      <a16:creationId xmlns:a16="http://schemas.microsoft.com/office/drawing/2014/main" xmlns="" id="{0EECB9B5-BD63-4BA0-A7E7-B5669363F5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0014" y="4279526"/>
                  <a:ext cx="1272986" cy="398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9013" y="4077699"/>
                  <a:ext cx="771001" cy="802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9" name="Conector reto 28"/>
                <p:cNvCxnSpPr>
                  <a:endCxn id="25" idx="1"/>
                </p:cNvCxnSpPr>
                <p:nvPr/>
              </p:nvCxnSpPr>
              <p:spPr>
                <a:xfrm>
                  <a:off x="5263287" y="4134677"/>
                  <a:ext cx="185726" cy="34425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de seta reta 29"/>
                <p:cNvCxnSpPr>
                  <a:endCxn id="25" idx="1"/>
                </p:cNvCxnSpPr>
                <p:nvPr/>
              </p:nvCxnSpPr>
              <p:spPr>
                <a:xfrm flipV="1">
                  <a:off x="5263287" y="4478934"/>
                  <a:ext cx="185726" cy="324354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/>
                <p:cNvCxnSpPr>
                  <a:stCxn id="24" idx="3"/>
                </p:cNvCxnSpPr>
                <p:nvPr/>
              </p:nvCxnSpPr>
              <p:spPr>
                <a:xfrm flipV="1">
                  <a:off x="7493000" y="4478933"/>
                  <a:ext cx="424249" cy="1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" y="4802223"/>
                <a:ext cx="1309688" cy="334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3" name="Picture 5" descr="C:\Users\alesan\Downloads\PontosInteresse_Min (1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0" y="1094853"/>
            <a:ext cx="4305300" cy="244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 em curva para cima 6"/>
          <p:cNvSpPr/>
          <p:nvPr/>
        </p:nvSpPr>
        <p:spPr>
          <a:xfrm rot="19209892">
            <a:off x="6305629" y="4093577"/>
            <a:ext cx="1555750" cy="761412"/>
          </a:xfrm>
          <a:prstGeom prst="curvedUpArrow">
            <a:avLst/>
          </a:prstGeom>
          <a:solidFill>
            <a:schemeClr val="bg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InterSCity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supporting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São Paulo </a:t>
            </a:r>
            <a:r>
              <a:rPr lang="pt-BR" dirty="0" err="1">
                <a:solidFill>
                  <a:schemeClr val="bg1"/>
                </a:solidFill>
                <a:latin typeface="Roboto"/>
                <a:ea typeface="Roboto"/>
              </a:rPr>
              <a:t>Control</a:t>
            </a:r>
            <a:r>
              <a:rPr lang="pt-BR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Roboto"/>
                <a:ea typeface="Roboto"/>
              </a:rPr>
              <a:t>Center</a:t>
            </a:r>
            <a:endParaRPr lang="pt-BR" dirty="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>
              <a:spcBef>
                <a:spcPts val="0"/>
              </a:spcBef>
              <a:buClr>
                <a:schemeClr val="bg1"/>
              </a:buClr>
              <a:buSzPts val="2000"/>
            </a:pPr>
            <a:r>
              <a:rPr lang="en-US" sz="1800" dirty="0" smtClean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Traffic Flow</a:t>
            </a:r>
            <a:endParaRPr lang="en-US" sz="1800" dirty="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2"/>
          </p:nvPr>
        </p:nvSpPr>
        <p:spPr>
          <a:noFill/>
        </p:spPr>
        <p:txBody>
          <a:bodyPr/>
          <a:lstStyle/>
          <a:p>
            <a:pPr marL="387350">
              <a:buClr>
                <a:schemeClr val="bg1"/>
              </a:buClr>
              <a:buSzPts val="2000"/>
            </a:pPr>
            <a:r>
              <a:rPr lang="pt-BR" sz="1800" dirty="0">
                <a:solidFill>
                  <a:schemeClr val="bg1"/>
                </a:solidFill>
                <a:latin typeface="Roboto"/>
                <a:ea typeface="Roboto"/>
                <a:hlinkClick r:id="rId4" action="ppaction://hlinkfile"/>
              </a:rPr>
              <a:t>Matrix </a:t>
            </a:r>
            <a:r>
              <a:rPr lang="pt-BR" sz="1800" dirty="0" smtClean="0">
                <a:solidFill>
                  <a:schemeClr val="bg1"/>
                </a:solidFill>
                <a:latin typeface="Roboto"/>
                <a:ea typeface="Roboto"/>
                <a:hlinkClick r:id="rId4" action="ppaction://hlinkfile"/>
              </a:rPr>
              <a:t>O-D</a:t>
            </a:r>
            <a:endParaRPr lang="pt-BR" sz="1800" dirty="0" smtClean="0">
              <a:solidFill>
                <a:schemeClr val="bg1"/>
              </a:solidFill>
              <a:latin typeface="Roboto"/>
              <a:ea typeface="Roboto"/>
            </a:endParaRPr>
          </a:p>
          <a:p>
            <a:pPr marL="387350">
              <a:buClr>
                <a:schemeClr val="bg1"/>
              </a:buClr>
              <a:buSzPts val="2000"/>
            </a:pPr>
            <a:endParaRPr lang="pt-BR" sz="1800" b="1" dirty="0">
              <a:solidFill>
                <a:schemeClr val="bg1"/>
              </a:solidFill>
              <a:latin typeface="Roboto"/>
              <a:ea typeface="Roboto"/>
              <a:hlinkClick r:id="rId5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14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upo 4"/>
          <p:cNvGrpSpPr/>
          <p:nvPr/>
        </p:nvGrpSpPr>
        <p:grpSpPr>
          <a:xfrm>
            <a:off x="474605" y="1559089"/>
            <a:ext cx="4305301" cy="3193095"/>
            <a:chOff x="474605" y="1559089"/>
            <a:chExt cx="4305301" cy="3463013"/>
          </a:xfrm>
        </p:grpSpPr>
        <p:pic>
          <p:nvPicPr>
            <p:cNvPr id="2053" name="Picture 5" descr="C:\Users\alesan\Downloads\PontosInteresse_Min (1)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05"/>
            <a:stretch/>
          </p:blipFill>
          <p:spPr bwMode="auto">
            <a:xfrm>
              <a:off x="474606" y="1559089"/>
              <a:ext cx="4305300" cy="164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05" b="5674"/>
            <a:stretch/>
          </p:blipFill>
          <p:spPr bwMode="auto">
            <a:xfrm>
              <a:off x="474605" y="3200464"/>
              <a:ext cx="4305301" cy="182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ângulo 5"/>
          <p:cNvSpPr/>
          <p:nvPr/>
        </p:nvSpPr>
        <p:spPr>
          <a:xfrm>
            <a:off x="5061097" y="1582085"/>
            <a:ext cx="3636336" cy="3170099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>
            <a:spAutoFit/>
          </a:bodyPr>
          <a:lstStyle/>
          <a:p>
            <a:pPr marL="285750" lvl="1" indent="-285750">
              <a:spcBef>
                <a:spcPts val="120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Automatic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vehicle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Identification</a:t>
            </a:r>
            <a:endParaRPr lang="pt-BR" sz="2000" b="1" dirty="0">
              <a:solidFill>
                <a:schemeClr val="bg1"/>
              </a:solidFill>
              <a:latin typeface="Roboto"/>
              <a:ea typeface="Roboto"/>
            </a:endParaRPr>
          </a:p>
          <a:p>
            <a:pPr marL="285750" lvl="1" indent="-285750">
              <a:spcBef>
                <a:spcPts val="120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Toll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Plaza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with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Lat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/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Long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identification</a:t>
            </a:r>
            <a:endParaRPr lang="pt-BR" sz="2000" b="1" dirty="0">
              <a:solidFill>
                <a:schemeClr val="bg1"/>
              </a:solidFill>
              <a:latin typeface="Roboto"/>
              <a:ea typeface="Roboto"/>
            </a:endParaRPr>
          </a:p>
          <a:p>
            <a:pPr marL="285750" lvl="1" indent="-285750">
              <a:spcBef>
                <a:spcPts val="120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</a:rPr>
              <a:t>Several rotes by </a:t>
            </a:r>
            <a:r>
              <a:rPr lang="pt-BR" sz="2000" b="1" dirty="0" err="1" smtClean="0">
                <a:solidFill>
                  <a:schemeClr val="bg1"/>
                </a:solidFill>
                <a:latin typeface="Roboto"/>
                <a:ea typeface="Roboto"/>
              </a:rPr>
              <a:t>vehicle</a:t>
            </a:r>
            <a:r>
              <a:rPr lang="pt-BR" sz="2000" b="1" dirty="0" smtClean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Roboto"/>
                <a:ea typeface="Roboto"/>
              </a:rPr>
              <a:t>kind</a:t>
            </a:r>
            <a:r>
              <a:rPr lang="pt-BR" sz="2000" b="1" dirty="0">
                <a:solidFill>
                  <a:schemeClr val="bg1"/>
                </a:solidFill>
                <a:latin typeface="Roboto"/>
                <a:ea typeface="Roboto"/>
              </a:rPr>
              <a:t> </a:t>
            </a:r>
            <a:endParaRPr lang="pt-BR" sz="2000" b="1" dirty="0" smtClean="0">
              <a:solidFill>
                <a:schemeClr val="bg1"/>
              </a:solidFill>
              <a:latin typeface="Roboto"/>
              <a:ea typeface="Roboto"/>
            </a:endParaRPr>
          </a:p>
          <a:p>
            <a:pPr marL="285750" lvl="1" indent="-285750">
              <a:spcBef>
                <a:spcPts val="120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latin typeface="Roboto"/>
              <a:ea typeface="Roboto"/>
            </a:endParaRPr>
          </a:p>
          <a:p>
            <a:pPr marL="285750" lvl="1" indent="-285750">
              <a:spcBef>
                <a:spcPts val="120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latin typeface="Roboto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017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perspectives</a:t>
            </a:r>
            <a:endParaRPr sz="26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9184" cy="3416400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Mapping spread of COVID-19 using transport models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Rapid integration using JSON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Scalable </a:t>
            </a:r>
            <a:r>
              <a:rPr lang="en-US"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and stable 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endParaRPr lang="en-US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7350" indent="-285750" algn="just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endParaRPr lang="pt-BR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lang="pt-BR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15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00" y="1450901"/>
            <a:ext cx="5194523" cy="36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lesan\Downloads\20200610_170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8395" r="11559" b="141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perspectives</a:t>
            </a:r>
            <a:endParaRPr sz="26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9184" cy="3416400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Mapping spread of COVID-19 using transport models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Rapid integration using JSON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Scalable </a:t>
            </a:r>
            <a:r>
              <a:rPr lang="en-US"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and stable 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endParaRPr lang="en-US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7350" indent="-285750" algn="just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endParaRPr lang="pt-BR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lang="pt-BR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26979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16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982C3D3-7A48-4EE7-B8E1-9FA50C4882A2}"/>
              </a:ext>
            </a:extLst>
          </p:cNvPr>
          <p:cNvSpPr txBox="1"/>
          <p:nvPr/>
        </p:nvSpPr>
        <p:spPr>
          <a:xfrm>
            <a:off x="10100" y="4274376"/>
            <a:ext cx="38340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350" dirty="0" smtClean="0">
                <a:solidFill>
                  <a:schemeClr val="bg1">
                    <a:lumMod val="95000"/>
                  </a:schemeClr>
                </a:solidFill>
              </a:rPr>
              <a:t>Contágio na 10ª semana seguiu rodovias do </a:t>
            </a:r>
            <a:r>
              <a:rPr lang="pt-BR" sz="1350" dirty="0">
                <a:solidFill>
                  <a:schemeClr val="bg1">
                    <a:lumMod val="95000"/>
                  </a:schemeClr>
                </a:solidFill>
              </a:rPr>
              <a:t>Estado de SP que conecta as principais cidades do interior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73B5AEA-427C-413B-9561-A1E65C22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26" t="10499" r="11330" b="42257"/>
          <a:stretch/>
        </p:blipFill>
        <p:spPr>
          <a:xfrm>
            <a:off x="4845387" y="1322958"/>
            <a:ext cx="3915000" cy="2430000"/>
          </a:xfrm>
          <a:prstGeom prst="rect">
            <a:avLst/>
          </a:prstGeom>
        </p:spPr>
      </p:pic>
      <p:sp>
        <p:nvSpPr>
          <p:cNvPr id="13" name="Forma Livre: Forma 8">
            <a:extLst>
              <a:ext uri="{FF2B5EF4-FFF2-40B4-BE49-F238E27FC236}">
                <a16:creationId xmlns:a16="http://schemas.microsoft.com/office/drawing/2014/main" xmlns="" id="{0C260CBA-56AE-443D-B859-F7FBED8DBAD6}"/>
              </a:ext>
            </a:extLst>
          </p:cNvPr>
          <p:cNvSpPr/>
          <p:nvPr/>
        </p:nvSpPr>
        <p:spPr>
          <a:xfrm>
            <a:off x="7067892" y="2957157"/>
            <a:ext cx="483870" cy="118757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158342">
                <a:moveTo>
                  <a:pt x="645160" y="158342"/>
                </a:moveTo>
                <a:cubicBezTo>
                  <a:pt x="607060" y="141409"/>
                  <a:pt x="521335" y="112304"/>
                  <a:pt x="464185" y="94842"/>
                </a:cubicBezTo>
                <a:cubicBezTo>
                  <a:pt x="407035" y="77380"/>
                  <a:pt x="358034" y="72935"/>
                  <a:pt x="302260" y="53567"/>
                </a:cubicBezTo>
                <a:lnTo>
                  <a:pt x="120015" y="862"/>
                </a:lnTo>
                <a:cubicBezTo>
                  <a:pt x="77899" y="-13177"/>
                  <a:pt x="26087" y="148817"/>
                  <a:pt x="0" y="148817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Forma Livre: Forma 9">
            <a:extLst>
              <a:ext uri="{FF2B5EF4-FFF2-40B4-BE49-F238E27FC236}">
                <a16:creationId xmlns:a16="http://schemas.microsoft.com/office/drawing/2014/main" xmlns="" id="{EBFD8E18-36C1-4F33-B400-88B3CFACF9DF}"/>
              </a:ext>
            </a:extLst>
          </p:cNvPr>
          <p:cNvSpPr/>
          <p:nvPr/>
        </p:nvSpPr>
        <p:spPr>
          <a:xfrm>
            <a:off x="6813109" y="2780639"/>
            <a:ext cx="319553" cy="169069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924080 w 924080"/>
              <a:gd name="connsiteY0" fmla="*/ 336231 h 336231"/>
              <a:gd name="connsiteX1" fmla="*/ 666905 w 924080"/>
              <a:gd name="connsiteY1" fmla="*/ 298131 h 336231"/>
              <a:gd name="connsiteX2" fmla="*/ 374805 w 924080"/>
              <a:gd name="connsiteY2" fmla="*/ 148906 h 336231"/>
              <a:gd name="connsiteX3" fmla="*/ 171606 w 924080"/>
              <a:gd name="connsiteY3" fmla="*/ 113982 h 336231"/>
              <a:gd name="connsiteX4" fmla="*/ 2060 w 924080"/>
              <a:gd name="connsiteY4" fmla="*/ 951 h 336231"/>
              <a:gd name="connsiteX5" fmla="*/ 551970 w 924080"/>
              <a:gd name="connsiteY5" fmla="*/ 133031 h 336231"/>
              <a:gd name="connsiteX0" fmla="*/ 752474 w 752474"/>
              <a:gd name="connsiteY0" fmla="*/ 222249 h 222249"/>
              <a:gd name="connsiteX1" fmla="*/ 495299 w 752474"/>
              <a:gd name="connsiteY1" fmla="*/ 184149 h 222249"/>
              <a:gd name="connsiteX2" fmla="*/ 203199 w 752474"/>
              <a:gd name="connsiteY2" fmla="*/ 34924 h 222249"/>
              <a:gd name="connsiteX3" fmla="*/ 0 w 752474"/>
              <a:gd name="connsiteY3" fmla="*/ 0 h 222249"/>
              <a:gd name="connsiteX4" fmla="*/ 380364 w 752474"/>
              <a:gd name="connsiteY4" fmla="*/ 19049 h 222249"/>
              <a:gd name="connsiteX0" fmla="*/ 752474 w 752474"/>
              <a:gd name="connsiteY0" fmla="*/ 222249 h 222249"/>
              <a:gd name="connsiteX1" fmla="*/ 495299 w 752474"/>
              <a:gd name="connsiteY1" fmla="*/ 184149 h 222249"/>
              <a:gd name="connsiteX2" fmla="*/ 0 w 752474"/>
              <a:gd name="connsiteY2" fmla="*/ 0 h 222249"/>
              <a:gd name="connsiteX3" fmla="*/ 380364 w 752474"/>
              <a:gd name="connsiteY3" fmla="*/ 19049 h 222249"/>
              <a:gd name="connsiteX0" fmla="*/ 372110 w 372110"/>
              <a:gd name="connsiteY0" fmla="*/ 203200 h 203200"/>
              <a:gd name="connsiteX1" fmla="*/ 114935 w 372110"/>
              <a:gd name="connsiteY1" fmla="*/ 165100 h 203200"/>
              <a:gd name="connsiteX2" fmla="*/ 0 w 372110"/>
              <a:gd name="connsiteY2" fmla="*/ 0 h 203200"/>
              <a:gd name="connsiteX0" fmla="*/ 403225 w 403225"/>
              <a:gd name="connsiteY0" fmla="*/ 203200 h 203200"/>
              <a:gd name="connsiteX1" fmla="*/ 0 w 403225"/>
              <a:gd name="connsiteY1" fmla="*/ 120650 h 203200"/>
              <a:gd name="connsiteX2" fmla="*/ 31115 w 403225"/>
              <a:gd name="connsiteY2" fmla="*/ 0 h 203200"/>
              <a:gd name="connsiteX0" fmla="*/ 426071 w 426071"/>
              <a:gd name="connsiteY0" fmla="*/ 225425 h 225425"/>
              <a:gd name="connsiteX1" fmla="*/ 22846 w 426071"/>
              <a:gd name="connsiteY1" fmla="*/ 142875 h 225425"/>
              <a:gd name="connsiteX2" fmla="*/ 53961 w 426071"/>
              <a:gd name="connsiteY2" fmla="*/ 0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071" h="225425">
                <a:moveTo>
                  <a:pt x="426071" y="225425"/>
                </a:moveTo>
                <a:cubicBezTo>
                  <a:pt x="387971" y="208492"/>
                  <a:pt x="84864" y="180446"/>
                  <a:pt x="22846" y="142875"/>
                </a:cubicBezTo>
                <a:cubicBezTo>
                  <a:pt x="-39172" y="105304"/>
                  <a:pt x="43589" y="47625"/>
                  <a:pt x="5396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5" name="Forma Livre: Forma 10">
            <a:extLst>
              <a:ext uri="{FF2B5EF4-FFF2-40B4-BE49-F238E27FC236}">
                <a16:creationId xmlns:a16="http://schemas.microsoft.com/office/drawing/2014/main" xmlns="" id="{DFA06CB3-17F7-4DF4-8053-998FAE267D9D}"/>
              </a:ext>
            </a:extLst>
          </p:cNvPr>
          <p:cNvSpPr/>
          <p:nvPr/>
        </p:nvSpPr>
        <p:spPr>
          <a:xfrm>
            <a:off x="6351374" y="2684287"/>
            <a:ext cx="435769" cy="170021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772285 w 1772285"/>
              <a:gd name="connsiteY0" fmla="*/ 832520 h 832520"/>
              <a:gd name="connsiteX1" fmla="*/ 772160 w 1772285"/>
              <a:gd name="connsiteY1" fmla="*/ 299120 h 832520"/>
              <a:gd name="connsiteX2" fmla="*/ 480060 w 1772285"/>
              <a:gd name="connsiteY2" fmla="*/ 149895 h 832520"/>
              <a:gd name="connsiteX3" fmla="*/ 276861 w 1772285"/>
              <a:gd name="connsiteY3" fmla="*/ 114971 h 832520"/>
              <a:gd name="connsiteX4" fmla="*/ 107315 w 1772285"/>
              <a:gd name="connsiteY4" fmla="*/ 1940 h 832520"/>
              <a:gd name="connsiteX5" fmla="*/ 0 w 1772285"/>
              <a:gd name="connsiteY5" fmla="*/ 54645 h 832520"/>
              <a:gd name="connsiteX0" fmla="*/ 1772285 w 1772285"/>
              <a:gd name="connsiteY0" fmla="*/ 832520 h 832520"/>
              <a:gd name="connsiteX1" fmla="*/ 1245235 w 1772285"/>
              <a:gd name="connsiteY1" fmla="*/ 616620 h 832520"/>
              <a:gd name="connsiteX2" fmla="*/ 480060 w 1772285"/>
              <a:gd name="connsiteY2" fmla="*/ 149895 h 832520"/>
              <a:gd name="connsiteX3" fmla="*/ 276861 w 1772285"/>
              <a:gd name="connsiteY3" fmla="*/ 114971 h 832520"/>
              <a:gd name="connsiteX4" fmla="*/ 107315 w 1772285"/>
              <a:gd name="connsiteY4" fmla="*/ 1940 h 832520"/>
              <a:gd name="connsiteX5" fmla="*/ 0 w 1772285"/>
              <a:gd name="connsiteY5" fmla="*/ 54645 h 832520"/>
              <a:gd name="connsiteX0" fmla="*/ 1772285 w 1772285"/>
              <a:gd name="connsiteY0" fmla="*/ 832520 h 832520"/>
              <a:gd name="connsiteX1" fmla="*/ 1245235 w 1772285"/>
              <a:gd name="connsiteY1" fmla="*/ 616620 h 832520"/>
              <a:gd name="connsiteX2" fmla="*/ 1026160 w 1772285"/>
              <a:gd name="connsiteY2" fmla="*/ 565820 h 832520"/>
              <a:gd name="connsiteX3" fmla="*/ 276861 w 1772285"/>
              <a:gd name="connsiteY3" fmla="*/ 114971 h 832520"/>
              <a:gd name="connsiteX4" fmla="*/ 107315 w 1772285"/>
              <a:gd name="connsiteY4" fmla="*/ 1940 h 832520"/>
              <a:gd name="connsiteX5" fmla="*/ 0 w 1772285"/>
              <a:gd name="connsiteY5" fmla="*/ 54645 h 832520"/>
              <a:gd name="connsiteX0" fmla="*/ 1772285 w 1772285"/>
              <a:gd name="connsiteY0" fmla="*/ 832520 h 832520"/>
              <a:gd name="connsiteX1" fmla="*/ 1245235 w 1772285"/>
              <a:gd name="connsiteY1" fmla="*/ 616620 h 832520"/>
              <a:gd name="connsiteX2" fmla="*/ 1026160 w 1772285"/>
              <a:gd name="connsiteY2" fmla="*/ 565820 h 832520"/>
              <a:gd name="connsiteX3" fmla="*/ 107315 w 1772285"/>
              <a:gd name="connsiteY3" fmla="*/ 1940 h 832520"/>
              <a:gd name="connsiteX4" fmla="*/ 0 w 1772285"/>
              <a:gd name="connsiteY4" fmla="*/ 54645 h 832520"/>
              <a:gd name="connsiteX0" fmla="*/ 1772285 w 1772285"/>
              <a:gd name="connsiteY0" fmla="*/ 777875 h 777875"/>
              <a:gd name="connsiteX1" fmla="*/ 1245235 w 1772285"/>
              <a:gd name="connsiteY1" fmla="*/ 561975 h 777875"/>
              <a:gd name="connsiteX2" fmla="*/ 1026160 w 1772285"/>
              <a:gd name="connsiteY2" fmla="*/ 511175 h 777875"/>
              <a:gd name="connsiteX3" fmla="*/ 0 w 1772285"/>
              <a:gd name="connsiteY3" fmla="*/ 0 h 777875"/>
              <a:gd name="connsiteX0" fmla="*/ 746125 w 746125"/>
              <a:gd name="connsiteY0" fmla="*/ 266700 h 266700"/>
              <a:gd name="connsiteX1" fmla="*/ 219075 w 746125"/>
              <a:gd name="connsiteY1" fmla="*/ 50800 h 266700"/>
              <a:gd name="connsiteX2" fmla="*/ 0 w 746125"/>
              <a:gd name="connsiteY2" fmla="*/ 0 h 266700"/>
              <a:gd name="connsiteX0" fmla="*/ 638175 w 638175"/>
              <a:gd name="connsiteY0" fmla="*/ 217970 h 217970"/>
              <a:gd name="connsiteX1" fmla="*/ 111125 w 638175"/>
              <a:gd name="connsiteY1" fmla="*/ 2070 h 217970"/>
              <a:gd name="connsiteX2" fmla="*/ 0 w 638175"/>
              <a:gd name="connsiteY2" fmla="*/ 87795 h 217970"/>
              <a:gd name="connsiteX0" fmla="*/ 638175 w 638175"/>
              <a:gd name="connsiteY0" fmla="*/ 221849 h 221849"/>
              <a:gd name="connsiteX1" fmla="*/ 111125 w 638175"/>
              <a:gd name="connsiteY1" fmla="*/ 5949 h 221849"/>
              <a:gd name="connsiteX2" fmla="*/ 0 w 638175"/>
              <a:gd name="connsiteY2" fmla="*/ 91674 h 221849"/>
              <a:gd name="connsiteX0" fmla="*/ 581025 w 581025"/>
              <a:gd name="connsiteY0" fmla="*/ 220547 h 220547"/>
              <a:gd name="connsiteX1" fmla="*/ 53975 w 581025"/>
              <a:gd name="connsiteY1" fmla="*/ 4647 h 220547"/>
              <a:gd name="connsiteX2" fmla="*/ 0 w 581025"/>
              <a:gd name="connsiteY2" fmla="*/ 99897 h 220547"/>
              <a:gd name="connsiteX0" fmla="*/ 581025 w 581025"/>
              <a:gd name="connsiteY0" fmla="*/ 205994 h 205994"/>
              <a:gd name="connsiteX1" fmla="*/ 133350 w 581025"/>
              <a:gd name="connsiteY1" fmla="*/ 5969 h 205994"/>
              <a:gd name="connsiteX2" fmla="*/ 0 w 581025"/>
              <a:gd name="connsiteY2" fmla="*/ 85344 h 205994"/>
              <a:gd name="connsiteX0" fmla="*/ 581025 w 581025"/>
              <a:gd name="connsiteY0" fmla="*/ 226695 h 226695"/>
              <a:gd name="connsiteX1" fmla="*/ 133350 w 581025"/>
              <a:gd name="connsiteY1" fmla="*/ 26670 h 226695"/>
              <a:gd name="connsiteX2" fmla="*/ 0 w 581025"/>
              <a:gd name="connsiteY2" fmla="*/ 106045 h 2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025" h="226695">
                <a:moveTo>
                  <a:pt x="581025" y="226695"/>
                </a:moveTo>
                <a:cubicBezTo>
                  <a:pt x="542925" y="209762"/>
                  <a:pt x="217488" y="110278"/>
                  <a:pt x="133350" y="26670"/>
                </a:cubicBezTo>
                <a:cubicBezTo>
                  <a:pt x="63195" y="-43043"/>
                  <a:pt x="59267" y="38312"/>
                  <a:pt x="0" y="106045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Forma Livre: Forma 11">
            <a:extLst>
              <a:ext uri="{FF2B5EF4-FFF2-40B4-BE49-F238E27FC236}">
                <a16:creationId xmlns:a16="http://schemas.microsoft.com/office/drawing/2014/main" xmlns="" id="{E15E00FA-2381-4439-A52A-BAC373DCBBCF}"/>
              </a:ext>
            </a:extLst>
          </p:cNvPr>
          <p:cNvSpPr/>
          <p:nvPr/>
        </p:nvSpPr>
        <p:spPr>
          <a:xfrm>
            <a:off x="7177235" y="2023309"/>
            <a:ext cx="159490" cy="547688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200661 w 953135"/>
              <a:gd name="connsiteY3" fmla="*/ 203201 h 425450"/>
              <a:gd name="connsiteX4" fmla="*/ 31115 w 953135"/>
              <a:gd name="connsiteY4" fmla="*/ 901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200661 w 953135"/>
              <a:gd name="connsiteY3" fmla="*/ 203201 h 425450"/>
              <a:gd name="connsiteX4" fmla="*/ 93028 w 953135"/>
              <a:gd name="connsiteY4" fmla="*/ 520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105411 w 953135"/>
              <a:gd name="connsiteY3" fmla="*/ 241301 h 425450"/>
              <a:gd name="connsiteX4" fmla="*/ 93028 w 953135"/>
              <a:gd name="connsiteY4" fmla="*/ 520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105411 w 953135"/>
              <a:gd name="connsiteY3" fmla="*/ 241301 h 425450"/>
              <a:gd name="connsiteX4" fmla="*/ 88265 w 953135"/>
              <a:gd name="connsiteY4" fmla="*/ 80645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199073 w 953135"/>
              <a:gd name="connsiteY2" fmla="*/ 328612 h 425450"/>
              <a:gd name="connsiteX3" fmla="*/ 105411 w 953135"/>
              <a:gd name="connsiteY3" fmla="*/ 241301 h 425450"/>
              <a:gd name="connsiteX4" fmla="*/ 88265 w 953135"/>
              <a:gd name="connsiteY4" fmla="*/ 80645 h 425450"/>
              <a:gd name="connsiteX5" fmla="*/ 0 w 953135"/>
              <a:gd name="connsiteY5" fmla="*/ 0 h 425450"/>
              <a:gd name="connsiteX0" fmla="*/ 953135 w 953135"/>
              <a:gd name="connsiteY0" fmla="*/ 425450 h 433349"/>
              <a:gd name="connsiteX1" fmla="*/ 695960 w 953135"/>
              <a:gd name="connsiteY1" fmla="*/ 387350 h 433349"/>
              <a:gd name="connsiteX2" fmla="*/ 199073 w 953135"/>
              <a:gd name="connsiteY2" fmla="*/ 328612 h 433349"/>
              <a:gd name="connsiteX3" fmla="*/ 105411 w 953135"/>
              <a:gd name="connsiteY3" fmla="*/ 241301 h 433349"/>
              <a:gd name="connsiteX4" fmla="*/ 88265 w 953135"/>
              <a:gd name="connsiteY4" fmla="*/ 80645 h 433349"/>
              <a:gd name="connsiteX5" fmla="*/ 0 w 953135"/>
              <a:gd name="connsiteY5" fmla="*/ 0 h 433349"/>
              <a:gd name="connsiteX0" fmla="*/ 953135 w 953135"/>
              <a:gd name="connsiteY0" fmla="*/ 425450 h 626276"/>
              <a:gd name="connsiteX1" fmla="*/ 338772 w 953135"/>
              <a:gd name="connsiteY1" fmla="*/ 625475 h 626276"/>
              <a:gd name="connsiteX2" fmla="*/ 199073 w 953135"/>
              <a:gd name="connsiteY2" fmla="*/ 328612 h 626276"/>
              <a:gd name="connsiteX3" fmla="*/ 105411 w 953135"/>
              <a:gd name="connsiteY3" fmla="*/ 241301 h 626276"/>
              <a:gd name="connsiteX4" fmla="*/ 88265 w 953135"/>
              <a:gd name="connsiteY4" fmla="*/ 80645 h 626276"/>
              <a:gd name="connsiteX5" fmla="*/ 0 w 953135"/>
              <a:gd name="connsiteY5" fmla="*/ 0 h 626276"/>
              <a:gd name="connsiteX0" fmla="*/ 224472 w 338856"/>
              <a:gd name="connsiteY0" fmla="*/ 720725 h 720725"/>
              <a:gd name="connsiteX1" fmla="*/ 338772 w 338856"/>
              <a:gd name="connsiteY1" fmla="*/ 625475 h 720725"/>
              <a:gd name="connsiteX2" fmla="*/ 199073 w 338856"/>
              <a:gd name="connsiteY2" fmla="*/ 328612 h 720725"/>
              <a:gd name="connsiteX3" fmla="*/ 105411 w 338856"/>
              <a:gd name="connsiteY3" fmla="*/ 241301 h 720725"/>
              <a:gd name="connsiteX4" fmla="*/ 88265 w 338856"/>
              <a:gd name="connsiteY4" fmla="*/ 80645 h 720725"/>
              <a:gd name="connsiteX5" fmla="*/ 0 w 338856"/>
              <a:gd name="connsiteY5" fmla="*/ 0 h 720725"/>
              <a:gd name="connsiteX0" fmla="*/ 224472 w 224472"/>
              <a:gd name="connsiteY0" fmla="*/ 720725 h 720725"/>
              <a:gd name="connsiteX1" fmla="*/ 199073 w 224472"/>
              <a:gd name="connsiteY1" fmla="*/ 328612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105411 w 224472"/>
              <a:gd name="connsiteY1" fmla="*/ 241301 h 720725"/>
              <a:gd name="connsiteX2" fmla="*/ 88265 w 224472"/>
              <a:gd name="connsiteY2" fmla="*/ 80645 h 720725"/>
              <a:gd name="connsiteX3" fmla="*/ 0 w 224472"/>
              <a:gd name="connsiteY3" fmla="*/ 0 h 720725"/>
              <a:gd name="connsiteX0" fmla="*/ 224472 w 224472"/>
              <a:gd name="connsiteY0" fmla="*/ 720725 h 720725"/>
              <a:gd name="connsiteX1" fmla="*/ 129483 w 224472"/>
              <a:gd name="connsiteY1" fmla="*/ 396998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177108 w 224472"/>
              <a:gd name="connsiteY1" fmla="*/ 354136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205683 w 224472"/>
              <a:gd name="connsiteY1" fmla="*/ 516061 h 720725"/>
              <a:gd name="connsiteX2" fmla="*/ 177108 w 224472"/>
              <a:gd name="connsiteY2" fmla="*/ 354136 h 720725"/>
              <a:gd name="connsiteX3" fmla="*/ 105411 w 224472"/>
              <a:gd name="connsiteY3" fmla="*/ 241301 h 720725"/>
              <a:gd name="connsiteX4" fmla="*/ 88265 w 224472"/>
              <a:gd name="connsiteY4" fmla="*/ 80645 h 720725"/>
              <a:gd name="connsiteX5" fmla="*/ 0 w 224472"/>
              <a:gd name="connsiteY5" fmla="*/ 0 h 720725"/>
              <a:gd name="connsiteX0" fmla="*/ 224472 w 231703"/>
              <a:gd name="connsiteY0" fmla="*/ 720725 h 720725"/>
              <a:gd name="connsiteX1" fmla="*/ 229495 w 231703"/>
              <a:gd name="connsiteY1" fmla="*/ 520823 h 720725"/>
              <a:gd name="connsiteX2" fmla="*/ 177108 w 231703"/>
              <a:gd name="connsiteY2" fmla="*/ 354136 h 720725"/>
              <a:gd name="connsiteX3" fmla="*/ 105411 w 231703"/>
              <a:gd name="connsiteY3" fmla="*/ 241301 h 720725"/>
              <a:gd name="connsiteX4" fmla="*/ 88265 w 231703"/>
              <a:gd name="connsiteY4" fmla="*/ 80645 h 720725"/>
              <a:gd name="connsiteX5" fmla="*/ 0 w 231703"/>
              <a:gd name="connsiteY5" fmla="*/ 0 h 720725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86361 w 212653"/>
              <a:gd name="connsiteY3" fmla="*/ 250826 h 730250"/>
              <a:gd name="connsiteX4" fmla="*/ 69215 w 212653"/>
              <a:gd name="connsiteY4" fmla="*/ 90170 h 730250"/>
              <a:gd name="connsiteX5" fmla="*/ 0 w 212653"/>
              <a:gd name="connsiteY5" fmla="*/ 0 h 730250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86361 w 212653"/>
              <a:gd name="connsiteY3" fmla="*/ 250826 h 730250"/>
              <a:gd name="connsiteX4" fmla="*/ 0 w 212653"/>
              <a:gd name="connsiteY4" fmla="*/ 0 h 730250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110174 w 212653"/>
              <a:gd name="connsiteY3" fmla="*/ 250826 h 730250"/>
              <a:gd name="connsiteX4" fmla="*/ 0 w 212653"/>
              <a:gd name="connsiteY4" fmla="*/ 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53" h="730250">
                <a:moveTo>
                  <a:pt x="205422" y="730250"/>
                </a:moveTo>
                <a:cubicBezTo>
                  <a:pt x="202290" y="696139"/>
                  <a:pt x="218339" y="591446"/>
                  <a:pt x="210445" y="530348"/>
                </a:cubicBezTo>
                <a:cubicBezTo>
                  <a:pt x="202551" y="469250"/>
                  <a:pt x="174770" y="409454"/>
                  <a:pt x="158058" y="363661"/>
                </a:cubicBezTo>
                <a:cubicBezTo>
                  <a:pt x="141346" y="317868"/>
                  <a:pt x="117044" y="303551"/>
                  <a:pt x="110174" y="250826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Forma Livre: Forma 12">
            <a:extLst>
              <a:ext uri="{FF2B5EF4-FFF2-40B4-BE49-F238E27FC236}">
                <a16:creationId xmlns:a16="http://schemas.microsoft.com/office/drawing/2014/main" xmlns="" id="{1C281881-5E0F-437F-BA8A-65632A48757E}"/>
              </a:ext>
            </a:extLst>
          </p:cNvPr>
          <p:cNvSpPr/>
          <p:nvPr/>
        </p:nvSpPr>
        <p:spPr>
          <a:xfrm>
            <a:off x="5998472" y="1993063"/>
            <a:ext cx="830342" cy="754856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122" h="1006475">
                <a:moveTo>
                  <a:pt x="1107122" y="1006475"/>
                </a:moveTo>
                <a:cubicBezTo>
                  <a:pt x="1069022" y="989542"/>
                  <a:pt x="952606" y="872860"/>
                  <a:pt x="843598" y="766762"/>
                </a:cubicBezTo>
                <a:cubicBezTo>
                  <a:pt x="734590" y="660664"/>
                  <a:pt x="544037" y="463604"/>
                  <a:pt x="453073" y="369889"/>
                </a:cubicBezTo>
                <a:lnTo>
                  <a:pt x="297815" y="204470"/>
                </a:lnTo>
                <a:cubicBezTo>
                  <a:pt x="255699" y="190431"/>
                  <a:pt x="26087" y="0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Forma Livre: Forma 13">
            <a:extLst>
              <a:ext uri="{FF2B5EF4-FFF2-40B4-BE49-F238E27FC236}">
                <a16:creationId xmlns:a16="http://schemas.microsoft.com/office/drawing/2014/main" xmlns="" id="{7572B4F1-D0E7-449E-9970-BBC8261C3E9D}"/>
              </a:ext>
            </a:extLst>
          </p:cNvPr>
          <p:cNvSpPr/>
          <p:nvPr/>
        </p:nvSpPr>
        <p:spPr>
          <a:xfrm>
            <a:off x="5979573" y="2663954"/>
            <a:ext cx="303370" cy="144303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493" h="192404">
                <a:moveTo>
                  <a:pt x="404493" y="192404"/>
                </a:moveTo>
                <a:cubicBezTo>
                  <a:pt x="366393" y="175471"/>
                  <a:pt x="332211" y="180022"/>
                  <a:pt x="264796" y="147955"/>
                </a:cubicBezTo>
                <a:cubicBezTo>
                  <a:pt x="197381" y="115888"/>
                  <a:pt x="43259" y="23879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Forma Livre: Forma 14">
            <a:extLst>
              <a:ext uri="{FF2B5EF4-FFF2-40B4-BE49-F238E27FC236}">
                <a16:creationId xmlns:a16="http://schemas.microsoft.com/office/drawing/2014/main" xmlns="" id="{8B3AA191-67FF-41B8-A917-7E3C101146E0}"/>
              </a:ext>
            </a:extLst>
          </p:cNvPr>
          <p:cNvSpPr/>
          <p:nvPr/>
        </p:nvSpPr>
        <p:spPr>
          <a:xfrm>
            <a:off x="7127880" y="2365900"/>
            <a:ext cx="105726" cy="146684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  <a:gd name="connsiteX0" fmla="*/ 404493 w 404493"/>
              <a:gd name="connsiteY0" fmla="*/ 227329 h 227329"/>
              <a:gd name="connsiteX1" fmla="*/ 264796 w 404493"/>
              <a:gd name="connsiteY1" fmla="*/ 182880 h 227329"/>
              <a:gd name="connsiteX2" fmla="*/ 0 w 404493"/>
              <a:gd name="connsiteY2" fmla="*/ 0 h 227329"/>
              <a:gd name="connsiteX0" fmla="*/ 404493 w 404493"/>
              <a:gd name="connsiteY0" fmla="*/ 227329 h 227329"/>
              <a:gd name="connsiteX1" fmla="*/ 86996 w 404493"/>
              <a:gd name="connsiteY1" fmla="*/ 119380 h 227329"/>
              <a:gd name="connsiteX2" fmla="*/ 0 w 404493"/>
              <a:gd name="connsiteY2" fmla="*/ 0 h 227329"/>
              <a:gd name="connsiteX0" fmla="*/ 140968 w 140968"/>
              <a:gd name="connsiteY0" fmla="*/ 195579 h 195579"/>
              <a:gd name="connsiteX1" fmla="*/ 86996 w 140968"/>
              <a:gd name="connsiteY1" fmla="*/ 119380 h 195579"/>
              <a:gd name="connsiteX2" fmla="*/ 0 w 140968"/>
              <a:gd name="connsiteY2" fmla="*/ 0 h 195579"/>
              <a:gd name="connsiteX0" fmla="*/ 140968 w 140968"/>
              <a:gd name="connsiteY0" fmla="*/ 195579 h 195579"/>
              <a:gd name="connsiteX1" fmla="*/ 74296 w 140968"/>
              <a:gd name="connsiteY1" fmla="*/ 119380 h 195579"/>
              <a:gd name="connsiteX2" fmla="*/ 0 w 140968"/>
              <a:gd name="connsiteY2" fmla="*/ 0 h 19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68" h="195579">
                <a:moveTo>
                  <a:pt x="140968" y="195579"/>
                </a:moveTo>
                <a:cubicBezTo>
                  <a:pt x="102868" y="178646"/>
                  <a:pt x="97791" y="151976"/>
                  <a:pt x="74296" y="119380"/>
                </a:cubicBezTo>
                <a:cubicBezTo>
                  <a:pt x="50801" y="86784"/>
                  <a:pt x="43259" y="23879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Forma Livre: Forma 15">
            <a:extLst>
              <a:ext uri="{FF2B5EF4-FFF2-40B4-BE49-F238E27FC236}">
                <a16:creationId xmlns:a16="http://schemas.microsoft.com/office/drawing/2014/main" xmlns="" id="{6F4C9AF2-8872-4823-A876-A8CEEFE4E9DD}"/>
              </a:ext>
            </a:extLst>
          </p:cNvPr>
          <p:cNvSpPr/>
          <p:nvPr/>
        </p:nvSpPr>
        <p:spPr>
          <a:xfrm>
            <a:off x="6917040" y="2186605"/>
            <a:ext cx="158114" cy="130016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  <a:gd name="connsiteX0" fmla="*/ 264793 w 278203"/>
              <a:gd name="connsiteY0" fmla="*/ 160654 h 160654"/>
              <a:gd name="connsiteX1" fmla="*/ 264796 w 278203"/>
              <a:gd name="connsiteY1" fmla="*/ 147955 h 160654"/>
              <a:gd name="connsiteX2" fmla="*/ 0 w 278203"/>
              <a:gd name="connsiteY2" fmla="*/ 0 h 160654"/>
              <a:gd name="connsiteX0" fmla="*/ 264793 w 264793"/>
              <a:gd name="connsiteY0" fmla="*/ 160654 h 160654"/>
              <a:gd name="connsiteX1" fmla="*/ 0 w 264793"/>
              <a:gd name="connsiteY1" fmla="*/ 0 h 160654"/>
              <a:gd name="connsiteX0" fmla="*/ 210818 w 210818"/>
              <a:gd name="connsiteY0" fmla="*/ 173354 h 173354"/>
              <a:gd name="connsiteX1" fmla="*/ 0 w 210818"/>
              <a:gd name="connsiteY1" fmla="*/ 0 h 1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18" h="173354">
                <a:moveTo>
                  <a:pt x="210818" y="17335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Forma Livre: Forma 16">
            <a:extLst>
              <a:ext uri="{FF2B5EF4-FFF2-40B4-BE49-F238E27FC236}">
                <a16:creationId xmlns:a16="http://schemas.microsoft.com/office/drawing/2014/main" xmlns="" id="{A97849A4-BCB6-4C89-ACAE-A06AAC8ACFB3}"/>
              </a:ext>
            </a:extLst>
          </p:cNvPr>
          <p:cNvSpPr/>
          <p:nvPr/>
        </p:nvSpPr>
        <p:spPr>
          <a:xfrm>
            <a:off x="6214602" y="1585995"/>
            <a:ext cx="191451" cy="170497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  <a:gd name="connsiteX0" fmla="*/ 385443 w 385443"/>
              <a:gd name="connsiteY0" fmla="*/ 93979 h 149859"/>
              <a:gd name="connsiteX1" fmla="*/ 264796 w 385443"/>
              <a:gd name="connsiteY1" fmla="*/ 147955 h 149859"/>
              <a:gd name="connsiteX2" fmla="*/ 0 w 385443"/>
              <a:gd name="connsiteY2" fmla="*/ 0 h 149859"/>
              <a:gd name="connsiteX0" fmla="*/ 385443 w 385443"/>
              <a:gd name="connsiteY0" fmla="*/ 93979 h 93979"/>
              <a:gd name="connsiteX1" fmla="*/ 267971 w 385443"/>
              <a:gd name="connsiteY1" fmla="*/ 49530 h 93979"/>
              <a:gd name="connsiteX2" fmla="*/ 0 w 385443"/>
              <a:gd name="connsiteY2" fmla="*/ 0 h 93979"/>
              <a:gd name="connsiteX0" fmla="*/ 274318 w 274318"/>
              <a:gd name="connsiteY0" fmla="*/ 236854 h 236854"/>
              <a:gd name="connsiteX1" fmla="*/ 156846 w 274318"/>
              <a:gd name="connsiteY1" fmla="*/ 192405 h 236854"/>
              <a:gd name="connsiteX2" fmla="*/ 0 w 274318"/>
              <a:gd name="connsiteY2" fmla="*/ 0 h 236854"/>
              <a:gd name="connsiteX0" fmla="*/ 274318 w 274318"/>
              <a:gd name="connsiteY0" fmla="*/ 236854 h 236854"/>
              <a:gd name="connsiteX1" fmla="*/ 153671 w 274318"/>
              <a:gd name="connsiteY1" fmla="*/ 147955 h 236854"/>
              <a:gd name="connsiteX2" fmla="*/ 0 w 274318"/>
              <a:gd name="connsiteY2" fmla="*/ 0 h 236854"/>
              <a:gd name="connsiteX0" fmla="*/ 255268 w 255268"/>
              <a:gd name="connsiteY0" fmla="*/ 227329 h 227329"/>
              <a:gd name="connsiteX1" fmla="*/ 153671 w 255268"/>
              <a:gd name="connsiteY1" fmla="*/ 147955 h 227329"/>
              <a:gd name="connsiteX2" fmla="*/ 0 w 255268"/>
              <a:gd name="connsiteY2" fmla="*/ 0 h 22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268" h="227329">
                <a:moveTo>
                  <a:pt x="255268" y="227329"/>
                </a:moveTo>
                <a:cubicBezTo>
                  <a:pt x="217168" y="210396"/>
                  <a:pt x="196216" y="185843"/>
                  <a:pt x="153671" y="147955"/>
                </a:cubicBezTo>
                <a:cubicBezTo>
                  <a:pt x="111126" y="110067"/>
                  <a:pt x="43259" y="23879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Forma Livre: Forma 17">
            <a:extLst>
              <a:ext uri="{FF2B5EF4-FFF2-40B4-BE49-F238E27FC236}">
                <a16:creationId xmlns:a16="http://schemas.microsoft.com/office/drawing/2014/main" xmlns="" id="{8B90AC19-9827-4847-8058-E5DD1496FB38}"/>
              </a:ext>
            </a:extLst>
          </p:cNvPr>
          <p:cNvSpPr/>
          <p:nvPr/>
        </p:nvSpPr>
        <p:spPr>
          <a:xfrm>
            <a:off x="6632449" y="1948054"/>
            <a:ext cx="215264" cy="177641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  <a:gd name="connsiteX0" fmla="*/ 264793 w 278203"/>
              <a:gd name="connsiteY0" fmla="*/ 160654 h 160654"/>
              <a:gd name="connsiteX1" fmla="*/ 264796 w 278203"/>
              <a:gd name="connsiteY1" fmla="*/ 147955 h 160654"/>
              <a:gd name="connsiteX2" fmla="*/ 0 w 278203"/>
              <a:gd name="connsiteY2" fmla="*/ 0 h 160654"/>
              <a:gd name="connsiteX0" fmla="*/ 264793 w 264793"/>
              <a:gd name="connsiteY0" fmla="*/ 160654 h 160654"/>
              <a:gd name="connsiteX1" fmla="*/ 0 w 264793"/>
              <a:gd name="connsiteY1" fmla="*/ 0 h 160654"/>
              <a:gd name="connsiteX0" fmla="*/ 210818 w 210818"/>
              <a:gd name="connsiteY0" fmla="*/ 173354 h 173354"/>
              <a:gd name="connsiteX1" fmla="*/ 0 w 210818"/>
              <a:gd name="connsiteY1" fmla="*/ 0 h 173354"/>
              <a:gd name="connsiteX0" fmla="*/ 287018 w 287018"/>
              <a:gd name="connsiteY0" fmla="*/ 236854 h 236854"/>
              <a:gd name="connsiteX1" fmla="*/ 0 w 287018"/>
              <a:gd name="connsiteY1" fmla="*/ 0 h 23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018" h="236854">
                <a:moveTo>
                  <a:pt x="287018" y="23685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Forma Livre: Forma 18">
            <a:extLst>
              <a:ext uri="{FF2B5EF4-FFF2-40B4-BE49-F238E27FC236}">
                <a16:creationId xmlns:a16="http://schemas.microsoft.com/office/drawing/2014/main" xmlns="" id="{3592FF11-566D-4651-BDDC-653045A55FBA}"/>
              </a:ext>
            </a:extLst>
          </p:cNvPr>
          <p:cNvSpPr/>
          <p:nvPr/>
        </p:nvSpPr>
        <p:spPr>
          <a:xfrm>
            <a:off x="6442387" y="1783112"/>
            <a:ext cx="139064" cy="115728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95936 w 1248410"/>
              <a:gd name="connsiteY3" fmla="*/ 298451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20700"/>
              <a:gd name="connsiteX1" fmla="*/ 991235 w 1248410"/>
              <a:gd name="connsiteY1" fmla="*/ 482600 h 520700"/>
              <a:gd name="connsiteX2" fmla="*/ 699135 w 1248410"/>
              <a:gd name="connsiteY2" fmla="*/ 333375 h 520700"/>
              <a:gd name="connsiteX3" fmla="*/ 481648 w 1248410"/>
              <a:gd name="connsiteY3" fmla="*/ 350839 h 520700"/>
              <a:gd name="connsiteX4" fmla="*/ 326390 w 1248410"/>
              <a:gd name="connsiteY4" fmla="*/ 185420 h 520700"/>
              <a:gd name="connsiteX5" fmla="*/ 0 w 1248410"/>
              <a:gd name="connsiteY5" fmla="*/ 0 h 520700"/>
              <a:gd name="connsiteX0" fmla="*/ 1248410 w 1248410"/>
              <a:gd name="connsiteY0" fmla="*/ 520700 h 576262"/>
              <a:gd name="connsiteX1" fmla="*/ 991235 w 1248410"/>
              <a:gd name="connsiteY1" fmla="*/ 482600 h 576262"/>
              <a:gd name="connsiteX2" fmla="*/ 722948 w 1248410"/>
              <a:gd name="connsiteY2" fmla="*/ 576262 h 576262"/>
              <a:gd name="connsiteX3" fmla="*/ 481648 w 1248410"/>
              <a:gd name="connsiteY3" fmla="*/ 350839 h 576262"/>
              <a:gd name="connsiteX4" fmla="*/ 326390 w 1248410"/>
              <a:gd name="connsiteY4" fmla="*/ 185420 h 576262"/>
              <a:gd name="connsiteX5" fmla="*/ 0 w 1248410"/>
              <a:gd name="connsiteY5" fmla="*/ 0 h 576262"/>
              <a:gd name="connsiteX0" fmla="*/ 1248410 w 1248410"/>
              <a:gd name="connsiteY0" fmla="*/ 520700 h 668801"/>
              <a:gd name="connsiteX1" fmla="*/ 834073 w 1248410"/>
              <a:gd name="connsiteY1" fmla="*/ 668337 h 668801"/>
              <a:gd name="connsiteX2" fmla="*/ 722948 w 1248410"/>
              <a:gd name="connsiteY2" fmla="*/ 576262 h 668801"/>
              <a:gd name="connsiteX3" fmla="*/ 481648 w 1248410"/>
              <a:gd name="connsiteY3" fmla="*/ 350839 h 668801"/>
              <a:gd name="connsiteX4" fmla="*/ 326390 w 1248410"/>
              <a:gd name="connsiteY4" fmla="*/ 185420 h 668801"/>
              <a:gd name="connsiteX5" fmla="*/ 0 w 1248410"/>
              <a:gd name="connsiteY5" fmla="*/ 0 h 668801"/>
              <a:gd name="connsiteX0" fmla="*/ 1148397 w 1148397"/>
              <a:gd name="connsiteY0" fmla="*/ 996950 h 996950"/>
              <a:gd name="connsiteX1" fmla="*/ 834073 w 1148397"/>
              <a:gd name="connsiteY1" fmla="*/ 668337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48397 w 1148397"/>
              <a:gd name="connsiteY0" fmla="*/ 996950 h 996950"/>
              <a:gd name="connsiteX1" fmla="*/ 872173 w 1148397"/>
              <a:gd name="connsiteY1" fmla="*/ 747712 h 996950"/>
              <a:gd name="connsiteX2" fmla="*/ 722948 w 1148397"/>
              <a:gd name="connsiteY2" fmla="*/ 576262 h 996950"/>
              <a:gd name="connsiteX3" fmla="*/ 481648 w 1148397"/>
              <a:gd name="connsiteY3" fmla="*/ 350839 h 996950"/>
              <a:gd name="connsiteX4" fmla="*/ 326390 w 1148397"/>
              <a:gd name="connsiteY4" fmla="*/ 185420 h 996950"/>
              <a:gd name="connsiteX5" fmla="*/ 0 w 1148397"/>
              <a:gd name="connsiteY5" fmla="*/ 0 h 996950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722948 w 1135697"/>
              <a:gd name="connsiteY2" fmla="*/ 576262 h 987425"/>
              <a:gd name="connsiteX3" fmla="*/ 481648 w 1135697"/>
              <a:gd name="connsiteY3" fmla="*/ 350839 h 987425"/>
              <a:gd name="connsiteX4" fmla="*/ 326390 w 1135697"/>
              <a:gd name="connsiteY4" fmla="*/ 185420 h 987425"/>
              <a:gd name="connsiteX5" fmla="*/ 0 w 1135697"/>
              <a:gd name="connsiteY5" fmla="*/ 0 h 987425"/>
              <a:gd name="connsiteX0" fmla="*/ 1135697 w 1135697"/>
              <a:gd name="connsiteY0" fmla="*/ 987425 h 987425"/>
              <a:gd name="connsiteX1" fmla="*/ 872173 w 1135697"/>
              <a:gd name="connsiteY1" fmla="*/ 747712 h 987425"/>
              <a:gd name="connsiteX2" fmla="*/ 481648 w 1135697"/>
              <a:gd name="connsiteY2" fmla="*/ 350839 h 987425"/>
              <a:gd name="connsiteX3" fmla="*/ 326390 w 1135697"/>
              <a:gd name="connsiteY3" fmla="*/ 185420 h 987425"/>
              <a:gd name="connsiteX4" fmla="*/ 0 w 1135697"/>
              <a:gd name="connsiteY4" fmla="*/ 0 h 987425"/>
              <a:gd name="connsiteX0" fmla="*/ 1107122 w 1107122"/>
              <a:gd name="connsiteY0" fmla="*/ 987425 h 987425"/>
              <a:gd name="connsiteX1" fmla="*/ 843598 w 1107122"/>
              <a:gd name="connsiteY1" fmla="*/ 747712 h 987425"/>
              <a:gd name="connsiteX2" fmla="*/ 453073 w 1107122"/>
              <a:gd name="connsiteY2" fmla="*/ 350839 h 987425"/>
              <a:gd name="connsiteX3" fmla="*/ 297815 w 1107122"/>
              <a:gd name="connsiteY3" fmla="*/ 185420 h 987425"/>
              <a:gd name="connsiteX4" fmla="*/ 0 w 1107122"/>
              <a:gd name="connsiteY4" fmla="*/ 0 h 987425"/>
              <a:gd name="connsiteX0" fmla="*/ 1107122 w 1107122"/>
              <a:gd name="connsiteY0" fmla="*/ 1006475 h 1006475"/>
              <a:gd name="connsiteX1" fmla="*/ 843598 w 1107122"/>
              <a:gd name="connsiteY1" fmla="*/ 766762 h 1006475"/>
              <a:gd name="connsiteX2" fmla="*/ 453073 w 1107122"/>
              <a:gd name="connsiteY2" fmla="*/ 369889 h 1006475"/>
              <a:gd name="connsiteX3" fmla="*/ 297815 w 1107122"/>
              <a:gd name="connsiteY3" fmla="*/ 204470 h 1006475"/>
              <a:gd name="connsiteX4" fmla="*/ 0 w 1107122"/>
              <a:gd name="connsiteY4" fmla="*/ 0 h 1006475"/>
              <a:gd name="connsiteX0" fmla="*/ 1107122 w 1107122"/>
              <a:gd name="connsiteY0" fmla="*/ 1006475 h 1038122"/>
              <a:gd name="connsiteX1" fmla="*/ 976948 w 1107122"/>
              <a:gd name="connsiteY1" fmla="*/ 990600 h 1038122"/>
              <a:gd name="connsiteX2" fmla="*/ 453073 w 1107122"/>
              <a:gd name="connsiteY2" fmla="*/ 369889 h 1038122"/>
              <a:gd name="connsiteX3" fmla="*/ 297815 w 1107122"/>
              <a:gd name="connsiteY3" fmla="*/ 204470 h 1038122"/>
              <a:gd name="connsiteX4" fmla="*/ 0 w 1107122"/>
              <a:gd name="connsiteY4" fmla="*/ 0 h 1038122"/>
              <a:gd name="connsiteX0" fmla="*/ 1121409 w 1121409"/>
              <a:gd name="connsiteY0" fmla="*/ 992187 h 1033517"/>
              <a:gd name="connsiteX1" fmla="*/ 976948 w 1121409"/>
              <a:gd name="connsiteY1" fmla="*/ 990600 h 1033517"/>
              <a:gd name="connsiteX2" fmla="*/ 453073 w 1121409"/>
              <a:gd name="connsiteY2" fmla="*/ 369889 h 1033517"/>
              <a:gd name="connsiteX3" fmla="*/ 297815 w 1121409"/>
              <a:gd name="connsiteY3" fmla="*/ 204470 h 1033517"/>
              <a:gd name="connsiteX4" fmla="*/ 0 w 1121409"/>
              <a:gd name="connsiteY4" fmla="*/ 0 h 1033517"/>
              <a:gd name="connsiteX0" fmla="*/ 823594 w 823594"/>
              <a:gd name="connsiteY0" fmla="*/ 787717 h 829047"/>
              <a:gd name="connsiteX1" fmla="*/ 679133 w 823594"/>
              <a:gd name="connsiteY1" fmla="*/ 786130 h 829047"/>
              <a:gd name="connsiteX2" fmla="*/ 155258 w 823594"/>
              <a:gd name="connsiteY2" fmla="*/ 165419 h 829047"/>
              <a:gd name="connsiteX3" fmla="*/ 0 w 823594"/>
              <a:gd name="connsiteY3" fmla="*/ 0 h 829047"/>
              <a:gd name="connsiteX0" fmla="*/ 668336 w 668336"/>
              <a:gd name="connsiteY0" fmla="*/ 622298 h 663628"/>
              <a:gd name="connsiteX1" fmla="*/ 523875 w 668336"/>
              <a:gd name="connsiteY1" fmla="*/ 620711 h 663628"/>
              <a:gd name="connsiteX2" fmla="*/ 0 w 668336"/>
              <a:gd name="connsiteY2" fmla="*/ 0 h 663628"/>
              <a:gd name="connsiteX3" fmla="*/ 316230 w 668336"/>
              <a:gd name="connsiteY3" fmla="*/ 506094 h 663628"/>
              <a:gd name="connsiteX0" fmla="*/ 352106 w 352106"/>
              <a:gd name="connsiteY0" fmla="*/ 116204 h 120684"/>
              <a:gd name="connsiteX1" fmla="*/ 207645 w 352106"/>
              <a:gd name="connsiteY1" fmla="*/ 114617 h 120684"/>
              <a:gd name="connsiteX2" fmla="*/ 0 w 352106"/>
              <a:gd name="connsiteY2" fmla="*/ 0 h 120684"/>
              <a:gd name="connsiteX0" fmla="*/ 418781 w 418781"/>
              <a:gd name="connsiteY0" fmla="*/ 168592 h 176732"/>
              <a:gd name="connsiteX1" fmla="*/ 274320 w 418781"/>
              <a:gd name="connsiteY1" fmla="*/ 167005 h 176732"/>
              <a:gd name="connsiteX2" fmla="*/ 0 w 418781"/>
              <a:gd name="connsiteY2" fmla="*/ 0 h 176732"/>
              <a:gd name="connsiteX0" fmla="*/ 418781 w 418781"/>
              <a:gd name="connsiteY0" fmla="*/ 168592 h 168592"/>
              <a:gd name="connsiteX1" fmla="*/ 283845 w 418781"/>
              <a:gd name="connsiteY1" fmla="*/ 152717 h 168592"/>
              <a:gd name="connsiteX2" fmla="*/ 0 w 418781"/>
              <a:gd name="connsiteY2" fmla="*/ 0 h 168592"/>
              <a:gd name="connsiteX0" fmla="*/ 418781 w 418781"/>
              <a:gd name="connsiteY0" fmla="*/ 168592 h 202161"/>
              <a:gd name="connsiteX1" fmla="*/ 298133 w 418781"/>
              <a:gd name="connsiteY1" fmla="*/ 195580 h 202161"/>
              <a:gd name="connsiteX2" fmla="*/ 0 w 418781"/>
              <a:gd name="connsiteY2" fmla="*/ 0 h 202161"/>
              <a:gd name="connsiteX0" fmla="*/ 404493 w 404493"/>
              <a:gd name="connsiteY0" fmla="*/ 192404 h 206234"/>
              <a:gd name="connsiteX1" fmla="*/ 298133 w 404493"/>
              <a:gd name="connsiteY1" fmla="*/ 195580 h 206234"/>
              <a:gd name="connsiteX2" fmla="*/ 0 w 404493"/>
              <a:gd name="connsiteY2" fmla="*/ 0 h 206234"/>
              <a:gd name="connsiteX0" fmla="*/ 404493 w 404493"/>
              <a:gd name="connsiteY0" fmla="*/ 192404 h 192404"/>
              <a:gd name="connsiteX1" fmla="*/ 264796 w 404493"/>
              <a:gd name="connsiteY1" fmla="*/ 147955 h 192404"/>
              <a:gd name="connsiteX2" fmla="*/ 0 w 404493"/>
              <a:gd name="connsiteY2" fmla="*/ 0 h 192404"/>
              <a:gd name="connsiteX0" fmla="*/ 264793 w 278203"/>
              <a:gd name="connsiteY0" fmla="*/ 160654 h 160654"/>
              <a:gd name="connsiteX1" fmla="*/ 264796 w 278203"/>
              <a:gd name="connsiteY1" fmla="*/ 147955 h 160654"/>
              <a:gd name="connsiteX2" fmla="*/ 0 w 278203"/>
              <a:gd name="connsiteY2" fmla="*/ 0 h 160654"/>
              <a:gd name="connsiteX0" fmla="*/ 264793 w 264793"/>
              <a:gd name="connsiteY0" fmla="*/ 160654 h 160654"/>
              <a:gd name="connsiteX1" fmla="*/ 0 w 264793"/>
              <a:gd name="connsiteY1" fmla="*/ 0 h 160654"/>
              <a:gd name="connsiteX0" fmla="*/ 210818 w 210818"/>
              <a:gd name="connsiteY0" fmla="*/ 173354 h 173354"/>
              <a:gd name="connsiteX1" fmla="*/ 0 w 210818"/>
              <a:gd name="connsiteY1" fmla="*/ 0 h 173354"/>
              <a:gd name="connsiteX0" fmla="*/ 185418 w 185418"/>
              <a:gd name="connsiteY0" fmla="*/ 154304 h 154304"/>
              <a:gd name="connsiteX1" fmla="*/ 0 w 185418"/>
              <a:gd name="connsiteY1" fmla="*/ 0 h 15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418" h="154304">
                <a:moveTo>
                  <a:pt x="185418" y="15430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Forma Livre: Forma 19">
            <a:extLst>
              <a:ext uri="{FF2B5EF4-FFF2-40B4-BE49-F238E27FC236}">
                <a16:creationId xmlns:a16="http://schemas.microsoft.com/office/drawing/2014/main" xmlns="" id="{715CC111-D3F7-4DC7-85E0-37D8AFCC4FED}"/>
              </a:ext>
            </a:extLst>
          </p:cNvPr>
          <p:cNvSpPr/>
          <p:nvPr/>
        </p:nvSpPr>
        <p:spPr>
          <a:xfrm>
            <a:off x="7181282" y="1830429"/>
            <a:ext cx="42387" cy="76199"/>
          </a:xfrm>
          <a:custGeom>
            <a:avLst/>
            <a:gdLst>
              <a:gd name="connsiteX0" fmla="*/ 355600 w 355600"/>
              <a:gd name="connsiteY0" fmla="*/ 139734 h 139734"/>
              <a:gd name="connsiteX1" fmla="*/ 241300 w 355600"/>
              <a:gd name="connsiteY1" fmla="*/ 88934 h 139734"/>
              <a:gd name="connsiteX2" fmla="*/ 203200 w 355600"/>
              <a:gd name="connsiteY2" fmla="*/ 76234 h 139734"/>
              <a:gd name="connsiteX3" fmla="*/ 165100 w 355600"/>
              <a:gd name="connsiteY3" fmla="*/ 50834 h 139734"/>
              <a:gd name="connsiteX4" fmla="*/ 88900 w 355600"/>
              <a:gd name="connsiteY4" fmla="*/ 25434 h 139734"/>
              <a:gd name="connsiteX5" fmla="*/ 50800 w 355600"/>
              <a:gd name="connsiteY5" fmla="*/ 12734 h 139734"/>
              <a:gd name="connsiteX6" fmla="*/ 0 w 355600"/>
              <a:gd name="connsiteY6" fmla="*/ 34 h 139734"/>
              <a:gd name="connsiteX0" fmla="*/ 607060 w 607060"/>
              <a:gd name="connsiteY0" fmla="*/ 128183 h 128183"/>
              <a:gd name="connsiteX1" fmla="*/ 492760 w 607060"/>
              <a:gd name="connsiteY1" fmla="*/ 77383 h 128183"/>
              <a:gd name="connsiteX2" fmla="*/ 454660 w 607060"/>
              <a:gd name="connsiteY2" fmla="*/ 64683 h 128183"/>
              <a:gd name="connsiteX3" fmla="*/ 416560 w 607060"/>
              <a:gd name="connsiteY3" fmla="*/ 39283 h 128183"/>
              <a:gd name="connsiteX4" fmla="*/ 340360 w 607060"/>
              <a:gd name="connsiteY4" fmla="*/ 13883 h 128183"/>
              <a:gd name="connsiteX5" fmla="*/ 302260 w 607060"/>
              <a:gd name="connsiteY5" fmla="*/ 1183 h 128183"/>
              <a:gd name="connsiteX6" fmla="*/ 0 w 607060"/>
              <a:gd name="connsiteY6" fmla="*/ 102783 h 128183"/>
              <a:gd name="connsiteX0" fmla="*/ 607060 w 607060"/>
              <a:gd name="connsiteY0" fmla="*/ 158430 h 158430"/>
              <a:gd name="connsiteX1" fmla="*/ 492760 w 607060"/>
              <a:gd name="connsiteY1" fmla="*/ 107630 h 158430"/>
              <a:gd name="connsiteX2" fmla="*/ 454660 w 607060"/>
              <a:gd name="connsiteY2" fmla="*/ 94930 h 158430"/>
              <a:gd name="connsiteX3" fmla="*/ 416560 w 607060"/>
              <a:gd name="connsiteY3" fmla="*/ 69530 h 158430"/>
              <a:gd name="connsiteX4" fmla="*/ 340360 w 607060"/>
              <a:gd name="connsiteY4" fmla="*/ 44130 h 158430"/>
              <a:gd name="connsiteX5" fmla="*/ 104140 w 607060"/>
              <a:gd name="connsiteY5" fmla="*/ 950 h 158430"/>
              <a:gd name="connsiteX6" fmla="*/ 0 w 607060"/>
              <a:gd name="connsiteY6" fmla="*/ 133030 h 158430"/>
              <a:gd name="connsiteX0" fmla="*/ 568960 w 568960"/>
              <a:gd name="connsiteY0" fmla="*/ 158394 h 158394"/>
              <a:gd name="connsiteX1" fmla="*/ 454660 w 568960"/>
              <a:gd name="connsiteY1" fmla="*/ 107594 h 158394"/>
              <a:gd name="connsiteX2" fmla="*/ 416560 w 568960"/>
              <a:gd name="connsiteY2" fmla="*/ 94894 h 158394"/>
              <a:gd name="connsiteX3" fmla="*/ 378460 w 568960"/>
              <a:gd name="connsiteY3" fmla="*/ 69494 h 158394"/>
              <a:gd name="connsiteX4" fmla="*/ 302260 w 568960"/>
              <a:gd name="connsiteY4" fmla="*/ 44094 h 158394"/>
              <a:gd name="connsiteX5" fmla="*/ 66040 w 568960"/>
              <a:gd name="connsiteY5" fmla="*/ 914 h 158394"/>
              <a:gd name="connsiteX6" fmla="*/ 0 w 568960"/>
              <a:gd name="connsiteY6" fmla="*/ 139344 h 158394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416560 w 568960"/>
              <a:gd name="connsiteY2" fmla="*/ 104367 h 167867"/>
              <a:gd name="connsiteX3" fmla="*/ 378460 w 568960"/>
              <a:gd name="connsiteY3" fmla="*/ 78967 h 167867"/>
              <a:gd name="connsiteX4" fmla="*/ 302260 w 568960"/>
              <a:gd name="connsiteY4" fmla="*/ 53567 h 167867"/>
              <a:gd name="connsiteX5" fmla="*/ 120015 w 568960"/>
              <a:gd name="connsiteY5" fmla="*/ 862 h 167867"/>
              <a:gd name="connsiteX6" fmla="*/ 0 w 568960"/>
              <a:gd name="connsiteY6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78460 w 568960"/>
              <a:gd name="connsiteY2" fmla="*/ 78967 h 167867"/>
              <a:gd name="connsiteX3" fmla="*/ 302260 w 568960"/>
              <a:gd name="connsiteY3" fmla="*/ 53567 h 167867"/>
              <a:gd name="connsiteX4" fmla="*/ 120015 w 568960"/>
              <a:gd name="connsiteY4" fmla="*/ 862 h 167867"/>
              <a:gd name="connsiteX5" fmla="*/ 0 w 568960"/>
              <a:gd name="connsiteY5" fmla="*/ 148817 h 167867"/>
              <a:gd name="connsiteX0" fmla="*/ 568960 w 568960"/>
              <a:gd name="connsiteY0" fmla="*/ 167867 h 167867"/>
              <a:gd name="connsiteX1" fmla="*/ 454660 w 568960"/>
              <a:gd name="connsiteY1" fmla="*/ 117067 h 167867"/>
              <a:gd name="connsiteX2" fmla="*/ 302260 w 568960"/>
              <a:gd name="connsiteY2" fmla="*/ 53567 h 167867"/>
              <a:gd name="connsiteX3" fmla="*/ 120015 w 568960"/>
              <a:gd name="connsiteY3" fmla="*/ 862 h 167867"/>
              <a:gd name="connsiteX4" fmla="*/ 0 w 568960"/>
              <a:gd name="connsiteY4" fmla="*/ 148817 h 167867"/>
              <a:gd name="connsiteX0" fmla="*/ 645160 w 645160"/>
              <a:gd name="connsiteY0" fmla="*/ 158342 h 158342"/>
              <a:gd name="connsiteX1" fmla="*/ 454660 w 645160"/>
              <a:gd name="connsiteY1" fmla="*/ 117067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645160 w 645160"/>
              <a:gd name="connsiteY0" fmla="*/ 158342 h 158342"/>
              <a:gd name="connsiteX1" fmla="*/ 464185 w 645160"/>
              <a:gd name="connsiteY1" fmla="*/ 94842 h 158342"/>
              <a:gd name="connsiteX2" fmla="*/ 302260 w 645160"/>
              <a:gd name="connsiteY2" fmla="*/ 53567 h 158342"/>
              <a:gd name="connsiteX3" fmla="*/ 120015 w 645160"/>
              <a:gd name="connsiteY3" fmla="*/ 862 h 158342"/>
              <a:gd name="connsiteX4" fmla="*/ 0 w 645160"/>
              <a:gd name="connsiteY4" fmla="*/ 148817 h 158342"/>
              <a:gd name="connsiteX0" fmla="*/ 925588 w 925588"/>
              <a:gd name="connsiteY0" fmla="*/ 335703 h 335703"/>
              <a:gd name="connsiteX1" fmla="*/ 744613 w 925588"/>
              <a:gd name="connsiteY1" fmla="*/ 272203 h 335703"/>
              <a:gd name="connsiteX2" fmla="*/ 582688 w 925588"/>
              <a:gd name="connsiteY2" fmla="*/ 230928 h 335703"/>
              <a:gd name="connsiteX3" fmla="*/ 3568 w 925588"/>
              <a:gd name="connsiteY3" fmla="*/ 423 h 335703"/>
              <a:gd name="connsiteX4" fmla="*/ 280428 w 925588"/>
              <a:gd name="connsiteY4" fmla="*/ 326178 h 335703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686435 w 1029335"/>
              <a:gd name="connsiteY2" fmla="*/ 23244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107315 w 1029335"/>
              <a:gd name="connsiteY3" fmla="*/ 1940 h 337220"/>
              <a:gd name="connsiteX4" fmla="*/ 0 w 1029335"/>
              <a:gd name="connsiteY4" fmla="*/ 54645 h 337220"/>
              <a:gd name="connsiteX0" fmla="*/ 1029335 w 1029335"/>
              <a:gd name="connsiteY0" fmla="*/ 337220 h 337220"/>
              <a:gd name="connsiteX1" fmla="*/ 848360 w 1029335"/>
              <a:gd name="connsiteY1" fmla="*/ 2737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1029335 w 1029335"/>
              <a:gd name="connsiteY0" fmla="*/ 337220 h 337220"/>
              <a:gd name="connsiteX1" fmla="*/ 772160 w 1029335"/>
              <a:gd name="connsiteY1" fmla="*/ 299120 h 337220"/>
              <a:gd name="connsiteX2" fmla="*/ 480060 w 1029335"/>
              <a:gd name="connsiteY2" fmla="*/ 149895 h 337220"/>
              <a:gd name="connsiteX3" fmla="*/ 276861 w 1029335"/>
              <a:gd name="connsiteY3" fmla="*/ 114971 h 337220"/>
              <a:gd name="connsiteX4" fmla="*/ 107315 w 1029335"/>
              <a:gd name="connsiteY4" fmla="*/ 1940 h 337220"/>
              <a:gd name="connsiteX5" fmla="*/ 0 w 1029335"/>
              <a:gd name="connsiteY5" fmla="*/ 54645 h 33722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200661 w 953135"/>
              <a:gd name="connsiteY3" fmla="*/ 203201 h 425450"/>
              <a:gd name="connsiteX4" fmla="*/ 31115 w 953135"/>
              <a:gd name="connsiteY4" fmla="*/ 901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200661 w 953135"/>
              <a:gd name="connsiteY3" fmla="*/ 203201 h 425450"/>
              <a:gd name="connsiteX4" fmla="*/ 93028 w 953135"/>
              <a:gd name="connsiteY4" fmla="*/ 520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105411 w 953135"/>
              <a:gd name="connsiteY3" fmla="*/ 241301 h 425450"/>
              <a:gd name="connsiteX4" fmla="*/ 93028 w 953135"/>
              <a:gd name="connsiteY4" fmla="*/ 52070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403860 w 953135"/>
              <a:gd name="connsiteY2" fmla="*/ 238125 h 425450"/>
              <a:gd name="connsiteX3" fmla="*/ 105411 w 953135"/>
              <a:gd name="connsiteY3" fmla="*/ 241301 h 425450"/>
              <a:gd name="connsiteX4" fmla="*/ 88265 w 953135"/>
              <a:gd name="connsiteY4" fmla="*/ 80645 h 425450"/>
              <a:gd name="connsiteX5" fmla="*/ 0 w 953135"/>
              <a:gd name="connsiteY5" fmla="*/ 0 h 425450"/>
              <a:gd name="connsiteX0" fmla="*/ 953135 w 953135"/>
              <a:gd name="connsiteY0" fmla="*/ 425450 h 425450"/>
              <a:gd name="connsiteX1" fmla="*/ 695960 w 953135"/>
              <a:gd name="connsiteY1" fmla="*/ 387350 h 425450"/>
              <a:gd name="connsiteX2" fmla="*/ 199073 w 953135"/>
              <a:gd name="connsiteY2" fmla="*/ 328612 h 425450"/>
              <a:gd name="connsiteX3" fmla="*/ 105411 w 953135"/>
              <a:gd name="connsiteY3" fmla="*/ 241301 h 425450"/>
              <a:gd name="connsiteX4" fmla="*/ 88265 w 953135"/>
              <a:gd name="connsiteY4" fmla="*/ 80645 h 425450"/>
              <a:gd name="connsiteX5" fmla="*/ 0 w 953135"/>
              <a:gd name="connsiteY5" fmla="*/ 0 h 425450"/>
              <a:gd name="connsiteX0" fmla="*/ 953135 w 953135"/>
              <a:gd name="connsiteY0" fmla="*/ 425450 h 433349"/>
              <a:gd name="connsiteX1" fmla="*/ 695960 w 953135"/>
              <a:gd name="connsiteY1" fmla="*/ 387350 h 433349"/>
              <a:gd name="connsiteX2" fmla="*/ 199073 w 953135"/>
              <a:gd name="connsiteY2" fmla="*/ 328612 h 433349"/>
              <a:gd name="connsiteX3" fmla="*/ 105411 w 953135"/>
              <a:gd name="connsiteY3" fmla="*/ 241301 h 433349"/>
              <a:gd name="connsiteX4" fmla="*/ 88265 w 953135"/>
              <a:gd name="connsiteY4" fmla="*/ 80645 h 433349"/>
              <a:gd name="connsiteX5" fmla="*/ 0 w 953135"/>
              <a:gd name="connsiteY5" fmla="*/ 0 h 433349"/>
              <a:gd name="connsiteX0" fmla="*/ 953135 w 953135"/>
              <a:gd name="connsiteY0" fmla="*/ 425450 h 626276"/>
              <a:gd name="connsiteX1" fmla="*/ 338772 w 953135"/>
              <a:gd name="connsiteY1" fmla="*/ 625475 h 626276"/>
              <a:gd name="connsiteX2" fmla="*/ 199073 w 953135"/>
              <a:gd name="connsiteY2" fmla="*/ 328612 h 626276"/>
              <a:gd name="connsiteX3" fmla="*/ 105411 w 953135"/>
              <a:gd name="connsiteY3" fmla="*/ 241301 h 626276"/>
              <a:gd name="connsiteX4" fmla="*/ 88265 w 953135"/>
              <a:gd name="connsiteY4" fmla="*/ 80645 h 626276"/>
              <a:gd name="connsiteX5" fmla="*/ 0 w 953135"/>
              <a:gd name="connsiteY5" fmla="*/ 0 h 626276"/>
              <a:gd name="connsiteX0" fmla="*/ 224472 w 338856"/>
              <a:gd name="connsiteY0" fmla="*/ 720725 h 720725"/>
              <a:gd name="connsiteX1" fmla="*/ 338772 w 338856"/>
              <a:gd name="connsiteY1" fmla="*/ 625475 h 720725"/>
              <a:gd name="connsiteX2" fmla="*/ 199073 w 338856"/>
              <a:gd name="connsiteY2" fmla="*/ 328612 h 720725"/>
              <a:gd name="connsiteX3" fmla="*/ 105411 w 338856"/>
              <a:gd name="connsiteY3" fmla="*/ 241301 h 720725"/>
              <a:gd name="connsiteX4" fmla="*/ 88265 w 338856"/>
              <a:gd name="connsiteY4" fmla="*/ 80645 h 720725"/>
              <a:gd name="connsiteX5" fmla="*/ 0 w 338856"/>
              <a:gd name="connsiteY5" fmla="*/ 0 h 720725"/>
              <a:gd name="connsiteX0" fmla="*/ 224472 w 224472"/>
              <a:gd name="connsiteY0" fmla="*/ 720725 h 720725"/>
              <a:gd name="connsiteX1" fmla="*/ 199073 w 224472"/>
              <a:gd name="connsiteY1" fmla="*/ 328612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105411 w 224472"/>
              <a:gd name="connsiteY1" fmla="*/ 241301 h 720725"/>
              <a:gd name="connsiteX2" fmla="*/ 88265 w 224472"/>
              <a:gd name="connsiteY2" fmla="*/ 80645 h 720725"/>
              <a:gd name="connsiteX3" fmla="*/ 0 w 224472"/>
              <a:gd name="connsiteY3" fmla="*/ 0 h 720725"/>
              <a:gd name="connsiteX0" fmla="*/ 224472 w 224472"/>
              <a:gd name="connsiteY0" fmla="*/ 720725 h 720725"/>
              <a:gd name="connsiteX1" fmla="*/ 129483 w 224472"/>
              <a:gd name="connsiteY1" fmla="*/ 396998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177108 w 224472"/>
              <a:gd name="connsiteY1" fmla="*/ 354136 h 720725"/>
              <a:gd name="connsiteX2" fmla="*/ 105411 w 224472"/>
              <a:gd name="connsiteY2" fmla="*/ 241301 h 720725"/>
              <a:gd name="connsiteX3" fmla="*/ 88265 w 224472"/>
              <a:gd name="connsiteY3" fmla="*/ 80645 h 720725"/>
              <a:gd name="connsiteX4" fmla="*/ 0 w 224472"/>
              <a:gd name="connsiteY4" fmla="*/ 0 h 720725"/>
              <a:gd name="connsiteX0" fmla="*/ 224472 w 224472"/>
              <a:gd name="connsiteY0" fmla="*/ 720725 h 720725"/>
              <a:gd name="connsiteX1" fmla="*/ 205683 w 224472"/>
              <a:gd name="connsiteY1" fmla="*/ 516061 h 720725"/>
              <a:gd name="connsiteX2" fmla="*/ 177108 w 224472"/>
              <a:gd name="connsiteY2" fmla="*/ 354136 h 720725"/>
              <a:gd name="connsiteX3" fmla="*/ 105411 w 224472"/>
              <a:gd name="connsiteY3" fmla="*/ 241301 h 720725"/>
              <a:gd name="connsiteX4" fmla="*/ 88265 w 224472"/>
              <a:gd name="connsiteY4" fmla="*/ 80645 h 720725"/>
              <a:gd name="connsiteX5" fmla="*/ 0 w 224472"/>
              <a:gd name="connsiteY5" fmla="*/ 0 h 720725"/>
              <a:gd name="connsiteX0" fmla="*/ 224472 w 231703"/>
              <a:gd name="connsiteY0" fmla="*/ 720725 h 720725"/>
              <a:gd name="connsiteX1" fmla="*/ 229495 w 231703"/>
              <a:gd name="connsiteY1" fmla="*/ 520823 h 720725"/>
              <a:gd name="connsiteX2" fmla="*/ 177108 w 231703"/>
              <a:gd name="connsiteY2" fmla="*/ 354136 h 720725"/>
              <a:gd name="connsiteX3" fmla="*/ 105411 w 231703"/>
              <a:gd name="connsiteY3" fmla="*/ 241301 h 720725"/>
              <a:gd name="connsiteX4" fmla="*/ 88265 w 231703"/>
              <a:gd name="connsiteY4" fmla="*/ 80645 h 720725"/>
              <a:gd name="connsiteX5" fmla="*/ 0 w 231703"/>
              <a:gd name="connsiteY5" fmla="*/ 0 h 720725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86361 w 212653"/>
              <a:gd name="connsiteY3" fmla="*/ 250826 h 730250"/>
              <a:gd name="connsiteX4" fmla="*/ 69215 w 212653"/>
              <a:gd name="connsiteY4" fmla="*/ 90170 h 730250"/>
              <a:gd name="connsiteX5" fmla="*/ 0 w 212653"/>
              <a:gd name="connsiteY5" fmla="*/ 0 h 730250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86361 w 212653"/>
              <a:gd name="connsiteY3" fmla="*/ 250826 h 730250"/>
              <a:gd name="connsiteX4" fmla="*/ 0 w 212653"/>
              <a:gd name="connsiteY4" fmla="*/ 0 h 730250"/>
              <a:gd name="connsiteX0" fmla="*/ 205422 w 212653"/>
              <a:gd name="connsiteY0" fmla="*/ 730250 h 730250"/>
              <a:gd name="connsiteX1" fmla="*/ 210445 w 212653"/>
              <a:gd name="connsiteY1" fmla="*/ 530348 h 730250"/>
              <a:gd name="connsiteX2" fmla="*/ 158058 w 212653"/>
              <a:gd name="connsiteY2" fmla="*/ 363661 h 730250"/>
              <a:gd name="connsiteX3" fmla="*/ 110174 w 212653"/>
              <a:gd name="connsiteY3" fmla="*/ 250826 h 730250"/>
              <a:gd name="connsiteX4" fmla="*/ 0 w 212653"/>
              <a:gd name="connsiteY4" fmla="*/ 0 h 730250"/>
              <a:gd name="connsiteX0" fmla="*/ 267334 w 274565"/>
              <a:gd name="connsiteY0" fmla="*/ 1116012 h 1116012"/>
              <a:gd name="connsiteX1" fmla="*/ 272357 w 274565"/>
              <a:gd name="connsiteY1" fmla="*/ 916110 h 1116012"/>
              <a:gd name="connsiteX2" fmla="*/ 219970 w 274565"/>
              <a:gd name="connsiteY2" fmla="*/ 749423 h 1116012"/>
              <a:gd name="connsiteX3" fmla="*/ 172086 w 274565"/>
              <a:gd name="connsiteY3" fmla="*/ 636588 h 1116012"/>
              <a:gd name="connsiteX4" fmla="*/ 0 w 274565"/>
              <a:gd name="connsiteY4" fmla="*/ 0 h 1116012"/>
              <a:gd name="connsiteX0" fmla="*/ 267334 w 267334"/>
              <a:gd name="connsiteY0" fmla="*/ 1116012 h 1116012"/>
              <a:gd name="connsiteX1" fmla="*/ 219970 w 267334"/>
              <a:gd name="connsiteY1" fmla="*/ 749423 h 1116012"/>
              <a:gd name="connsiteX2" fmla="*/ 172086 w 267334"/>
              <a:gd name="connsiteY2" fmla="*/ 636588 h 1116012"/>
              <a:gd name="connsiteX3" fmla="*/ 0 w 267334"/>
              <a:gd name="connsiteY3" fmla="*/ 0 h 1116012"/>
              <a:gd name="connsiteX0" fmla="*/ 267334 w 267334"/>
              <a:gd name="connsiteY0" fmla="*/ 1116012 h 1116012"/>
              <a:gd name="connsiteX1" fmla="*/ 172086 w 267334"/>
              <a:gd name="connsiteY1" fmla="*/ 636588 h 1116012"/>
              <a:gd name="connsiteX2" fmla="*/ 0 w 267334"/>
              <a:gd name="connsiteY2" fmla="*/ 0 h 1116012"/>
              <a:gd name="connsiteX0" fmla="*/ 267334 w 267334"/>
              <a:gd name="connsiteY0" fmla="*/ 1116012 h 1116012"/>
              <a:gd name="connsiteX1" fmla="*/ 0 w 267334"/>
              <a:gd name="connsiteY1" fmla="*/ 0 h 1116012"/>
              <a:gd name="connsiteX0" fmla="*/ 0 w 85091"/>
              <a:gd name="connsiteY0" fmla="*/ 77787 h 77787"/>
              <a:gd name="connsiteX1" fmla="*/ 85091 w 85091"/>
              <a:gd name="connsiteY1" fmla="*/ 0 h 77787"/>
              <a:gd name="connsiteX0" fmla="*/ 0 w 56516"/>
              <a:gd name="connsiteY0" fmla="*/ 101599 h 101599"/>
              <a:gd name="connsiteX1" fmla="*/ 56516 w 56516"/>
              <a:gd name="connsiteY1" fmla="*/ 0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516" h="101599">
                <a:moveTo>
                  <a:pt x="0" y="101599"/>
                </a:moveTo>
                <a:lnTo>
                  <a:pt x="56516" y="0"/>
                </a:lnTo>
              </a:path>
            </a:pathLst>
          </a:custGeom>
          <a:noFill/>
          <a:ln w="28575">
            <a:solidFill>
              <a:srgbClr val="C00000"/>
            </a:solidFill>
            <a:headEnd w="sm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9FC100BA-9E4C-4EFD-BC93-7B847F298D35}"/>
              </a:ext>
            </a:extLst>
          </p:cNvPr>
          <p:cNvSpPr txBox="1"/>
          <p:nvPr/>
        </p:nvSpPr>
        <p:spPr>
          <a:xfrm>
            <a:off x="4953343" y="3750916"/>
            <a:ext cx="3807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050" dirty="0">
                <a:solidFill>
                  <a:schemeClr val="bg1">
                    <a:lumMod val="95000"/>
                  </a:schemeClr>
                </a:solidFill>
              </a:rPr>
              <a:t>Eixo: Rod. Castelo Branco e Raposo Tavares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DA461F6F-3E27-4B25-B68E-0DD6497FEB7B}"/>
              </a:ext>
            </a:extLst>
          </p:cNvPr>
          <p:cNvSpPr txBox="1"/>
          <p:nvPr/>
        </p:nvSpPr>
        <p:spPr>
          <a:xfrm>
            <a:off x="4953344" y="4002348"/>
            <a:ext cx="38070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050" dirty="0">
                <a:solidFill>
                  <a:schemeClr val="bg1">
                    <a:lumMod val="95000"/>
                  </a:schemeClr>
                </a:solidFill>
              </a:rPr>
              <a:t>Eixo: Rod. Marechal Rondon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8A2406F1-2CA3-4933-A4AD-135EBBE7FDCB}"/>
              </a:ext>
            </a:extLst>
          </p:cNvPr>
          <p:cNvSpPr txBox="1"/>
          <p:nvPr/>
        </p:nvSpPr>
        <p:spPr>
          <a:xfrm>
            <a:off x="4953344" y="4505209"/>
            <a:ext cx="38070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050" dirty="0">
                <a:solidFill>
                  <a:schemeClr val="bg1">
                    <a:lumMod val="95000"/>
                  </a:schemeClr>
                </a:solidFill>
              </a:rPr>
              <a:t>Eixo:  Anhanguera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4D9C508A-478E-4768-B9BD-308FFCC79BA0}"/>
              </a:ext>
            </a:extLst>
          </p:cNvPr>
          <p:cNvSpPr txBox="1"/>
          <p:nvPr/>
        </p:nvSpPr>
        <p:spPr>
          <a:xfrm>
            <a:off x="4953343" y="4253779"/>
            <a:ext cx="3807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050" dirty="0">
                <a:solidFill>
                  <a:schemeClr val="bg1">
                    <a:lumMod val="95000"/>
                  </a:schemeClr>
                </a:solidFill>
              </a:rPr>
              <a:t>Eixo: Rod. Washington Luiz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4F89116F-4E89-48EE-90D4-BDC44A741F1A}"/>
              </a:ext>
            </a:extLst>
          </p:cNvPr>
          <p:cNvSpPr txBox="1"/>
          <p:nvPr/>
        </p:nvSpPr>
        <p:spPr>
          <a:xfrm>
            <a:off x="4953344" y="4756639"/>
            <a:ext cx="4190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pt-BR" sz="1050" dirty="0">
                <a:solidFill>
                  <a:schemeClr val="bg1">
                    <a:lumMod val="95000"/>
                  </a:schemeClr>
                </a:solidFill>
              </a:rPr>
              <a:t>Além da distribuição até 200 km pelos Sistemas Anhanguera-Bandeirantes, Anchieta-Imigrantes, e Rodovias próximas à RMSP</a:t>
            </a:r>
          </a:p>
        </p:txBody>
      </p:sp>
      <p:grpSp>
        <p:nvGrpSpPr>
          <p:cNvPr id="30" name="Agrupar 25">
            <a:extLst>
              <a:ext uri="{FF2B5EF4-FFF2-40B4-BE49-F238E27FC236}">
                <a16:creationId xmlns:a16="http://schemas.microsoft.com/office/drawing/2014/main" xmlns="" id="{B321340A-5F8B-4BCF-8CE7-CD9FA471F626}"/>
              </a:ext>
            </a:extLst>
          </p:cNvPr>
          <p:cNvGrpSpPr/>
          <p:nvPr/>
        </p:nvGrpSpPr>
        <p:grpSpPr>
          <a:xfrm>
            <a:off x="2317898" y="3750917"/>
            <a:ext cx="2635445" cy="1398137"/>
            <a:chOff x="3090531" y="4640047"/>
            <a:chExt cx="3513926" cy="1864182"/>
          </a:xfrm>
        </p:grpSpPr>
        <p:cxnSp>
          <p:nvCxnSpPr>
            <p:cNvPr id="31" name="Conector de Seta Reta 26">
              <a:extLst>
                <a:ext uri="{FF2B5EF4-FFF2-40B4-BE49-F238E27FC236}">
                  <a16:creationId xmlns:a16="http://schemas.microsoft.com/office/drawing/2014/main" xmlns="" id="{A0C50850-6D6F-487A-AB2D-FD336E3253D9}"/>
                </a:ext>
              </a:extLst>
            </p:cNvPr>
            <p:cNvCxnSpPr/>
            <p:nvPr/>
          </p:nvCxnSpPr>
          <p:spPr>
            <a:xfrm>
              <a:off x="3090531" y="6118380"/>
              <a:ext cx="2952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have Esquerda 27">
              <a:extLst>
                <a:ext uri="{FF2B5EF4-FFF2-40B4-BE49-F238E27FC236}">
                  <a16:creationId xmlns:a16="http://schemas.microsoft.com/office/drawing/2014/main" xmlns="" id="{AE94DFF6-7D08-4269-BC1A-C3F8FE1A2780}"/>
                </a:ext>
              </a:extLst>
            </p:cNvPr>
            <p:cNvSpPr/>
            <p:nvPr/>
          </p:nvSpPr>
          <p:spPr>
            <a:xfrm>
              <a:off x="6166728" y="4640047"/>
              <a:ext cx="437729" cy="1864182"/>
            </a:xfrm>
            <a:prstGeom prst="leftBrace">
              <a:avLst>
                <a:gd name="adj1" fmla="val 8333"/>
                <a:gd name="adj2" fmla="val 704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</p:spTree>
    <p:extLst>
      <p:ext uri="{BB962C8B-B14F-4D97-AF65-F5344CB8AC3E}">
        <p14:creationId xmlns:p14="http://schemas.microsoft.com/office/powerpoint/2010/main" val="23356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59075" y="295350"/>
            <a:ext cx="81135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Conclusions</a:t>
            </a:r>
            <a:endParaRPr sz="26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17</a:t>
            </a:fld>
            <a:endParaRPr sz="1200" b="1"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263875" y="1354675"/>
            <a:ext cx="76608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 are collecting data to supply bases to new computing approach 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Future works</a:t>
            </a:r>
          </a:p>
          <a:p>
            <a:pPr lvl="1" indent="-355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New aspects from smart environment</a:t>
            </a:r>
          </a:p>
          <a:p>
            <a:pPr lvl="1" indent="-355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Calibration aspects</a:t>
            </a: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0" y="-7075"/>
            <a:ext cx="9144000" cy="708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>
                <a:solidFill>
                  <a:schemeClr val="dk2"/>
                </a:solidFill>
              </a:rPr>
              <a:t>18</a:t>
            </a:fld>
            <a:endParaRPr sz="1200" b="1">
              <a:solidFill>
                <a:schemeClr val="dk2"/>
              </a:solidFill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25" y="3821000"/>
            <a:ext cx="1347176" cy="123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6800" y="4297775"/>
            <a:ext cx="2520650" cy="7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4375" y="4297776"/>
            <a:ext cx="3551076" cy="7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3256050" y="1385236"/>
            <a:ext cx="2631900" cy="195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Thank</a:t>
            </a:r>
            <a:r>
              <a:rPr lang="pt-BR" sz="30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you</a:t>
            </a:r>
            <a:r>
              <a:rPr lang="pt-BR" sz="30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!!!</a:t>
            </a:r>
            <a:endParaRPr sz="30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igort@ipt.br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pt-BR" sz="30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alesan@ipt.br</a:t>
            </a:r>
            <a:endParaRPr sz="30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0975" y="-7073"/>
            <a:ext cx="3982050" cy="10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55240"/>
            <a:ext cx="259080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59075" y="295350"/>
            <a:ext cx="81135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26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2</a:t>
            </a:fld>
            <a:endParaRPr sz="1200" b="1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263875" y="1354675"/>
            <a:ext cx="76608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 algn="just"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Application of new digital technologies for monitoring and managing environmental pollution and natural disasters - focusing on the challenges and computational opportunities - must be integrated with phenomenology</a:t>
            </a:r>
          </a:p>
        </p:txBody>
      </p:sp>
      <p:sp>
        <p:nvSpPr>
          <p:cNvPr id="70" name="Google Shape;70;p14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Diagrama 2">
            <a:extLst>
              <a:ext uri="{FF2B5EF4-FFF2-40B4-BE49-F238E27FC236}">
                <a16:creationId xmlns="" xmlns:a16="http://schemas.microsoft.com/office/drawing/2014/main" id="{4FD4C61C-8621-4113-9022-3E88504C9D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823499"/>
              </p:ext>
            </p:extLst>
          </p:nvPr>
        </p:nvGraphicFramePr>
        <p:xfrm>
          <a:off x="2225841" y="2389772"/>
          <a:ext cx="3398922" cy="263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Chave Direita 36">
            <a:extLst>
              <a:ext uri="{FF2B5EF4-FFF2-40B4-BE49-F238E27FC236}">
                <a16:creationId xmlns="" xmlns:a16="http://schemas.microsoft.com/office/drawing/2014/main" id="{14DF2C73-969D-425E-8F47-10DE748D53DE}"/>
              </a:ext>
            </a:extLst>
          </p:cNvPr>
          <p:cNvSpPr/>
          <p:nvPr/>
        </p:nvSpPr>
        <p:spPr>
          <a:xfrm>
            <a:off x="5998223" y="3114674"/>
            <a:ext cx="443664" cy="17370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="" xmlns:a16="http://schemas.microsoft.com/office/drawing/2014/main" id="{FEAD6069-C546-4E5C-ADA9-799BAF7D8DF8}"/>
              </a:ext>
            </a:extLst>
          </p:cNvPr>
          <p:cNvSpPr txBox="1"/>
          <p:nvPr/>
        </p:nvSpPr>
        <p:spPr>
          <a:xfrm>
            <a:off x="6223334" y="3185361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err="1"/>
              <a:t>Cyberphysical</a:t>
            </a:r>
            <a:r>
              <a:rPr lang="pt-BR"/>
              <a:t> </a:t>
            </a:r>
            <a:r>
              <a:rPr lang="en-GB"/>
              <a:t>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59075" y="295350"/>
            <a:ext cx="81135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Agenda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Challenges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to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Smart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Environment</a:t>
            </a:r>
            <a:endParaRPr sz="26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3</a:t>
            </a:fld>
            <a:endParaRPr sz="1200" b="1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263875" y="1354675"/>
            <a:ext cx="76608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Air Pollution</a:t>
            </a:r>
          </a:p>
          <a:p>
            <a:pPr marL="730250" lvl="1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Increase the spatial resolution of monitoring. The cost of automatic air quality monitoring stations is high ($ 350,000). Therefore, there is a demand for the validation of low-cost monitoring devices and its dissemination to various areas of the city.</a:t>
            </a:r>
          </a:p>
          <a:p>
            <a:pPr marL="273050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   Noise Pollution</a:t>
            </a: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730250" lvl="1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Increase the spatial resolution of monitoring 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and validation of low-cost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monitoring tools that can determine the sound profile of different parts of the 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city.</a:t>
            </a:r>
          </a:p>
          <a:p>
            <a:pPr marL="273050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Natural Disasters</a:t>
            </a:r>
          </a:p>
          <a:p>
            <a:pPr marL="730250" lvl="1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cost of automatic 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landslide monitoring 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stations 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is very high.</a:t>
            </a:r>
          </a:p>
          <a:p>
            <a:pPr marL="730250" lvl="1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Flood monitoring has communication 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and power supply problems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. Today level and flow rate measure depend 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on manual data </a:t>
            </a: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collection.</a:t>
            </a:r>
          </a:p>
          <a:p>
            <a:pPr marL="273050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   Worldwide biologic natural disaster</a:t>
            </a:r>
          </a:p>
          <a:p>
            <a:pPr marL="730250" lvl="1" indent="-17145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2000"/>
            </a:pPr>
            <a:r>
              <a:rPr lang="en-US" sz="12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Rapid response to decision support to combat the coronavirus pandemic in São Paulo </a:t>
            </a:r>
          </a:p>
          <a:p>
            <a:pPr lvl="0" indent="-355600" algn="just">
              <a:buClr>
                <a:srgbClr val="000000"/>
              </a:buClr>
              <a:buSzPts val="2000"/>
              <a:buFont typeface="Roboto"/>
              <a:buChar char="●"/>
            </a:pPr>
            <a:endParaRPr lang="en-US" sz="1600" dirty="0" smtClea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 algn="just">
              <a:buClr>
                <a:srgbClr val="000000"/>
              </a:buClr>
              <a:buSzPts val="2000"/>
              <a:buFont typeface="Roboto"/>
              <a:buChar char="●"/>
            </a:pPr>
            <a:endParaRPr lang="en-US" sz="1600" dirty="0" smtClea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 algn="just">
              <a:buClr>
                <a:srgbClr val="000000"/>
              </a:buClr>
              <a:buSzPts val="2000"/>
              <a:buFont typeface="Roboto"/>
              <a:buChar char="●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 algn="just">
              <a:buClr>
                <a:srgbClr val="000000"/>
              </a:buClr>
              <a:buSzPts val="2000"/>
              <a:buFont typeface="Roboto"/>
              <a:buChar char="●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6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Smart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Environment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for Air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pollution</a:t>
            </a:r>
            <a:endParaRPr lang="pt-BR" sz="2600" b="1" dirty="0">
              <a:solidFill>
                <a:schemeClr val="accent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lnSpc>
                <a:spcPct val="114999"/>
              </a:lnSpc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Target: Air quality Monitoring to increase quality of life by deployment of intelligent public polices</a:t>
            </a:r>
            <a:endParaRPr lang="en-US" sz="16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101600" indent="0">
              <a:lnSpc>
                <a:spcPct val="114999"/>
              </a:lnSpc>
              <a:buClr>
                <a:srgbClr val="000000"/>
              </a:buClr>
              <a:buSzPts val="2000"/>
              <a:buNone/>
            </a:pPr>
            <a:endParaRPr lang="en-US" sz="16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387350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Main Parameters</a:t>
            </a:r>
            <a:endParaRPr lang="en-US" sz="1800" dirty="0">
              <a:solidFill>
                <a:srgbClr val="000000"/>
              </a:solidFill>
              <a:latin typeface="Roboto"/>
              <a:ea typeface="Roboto"/>
            </a:endParaRPr>
          </a:p>
          <a:p>
            <a:pPr lvl="1">
              <a:buClr>
                <a:srgbClr val="000000"/>
              </a:buClr>
              <a:buSzPts val="2000"/>
            </a:pPr>
            <a:r>
              <a:rPr lang="en-US" sz="14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NO</a:t>
            </a:r>
            <a:r>
              <a:rPr lang="en-US" sz="1400" baseline="-250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, CO, </a:t>
            </a:r>
            <a:r>
              <a:rPr lang="en-US" sz="14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O</a:t>
            </a:r>
            <a:r>
              <a:rPr lang="en-US" sz="1400" baseline="-250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3</a:t>
            </a:r>
            <a:endParaRPr lang="en-US" sz="1400" dirty="0">
              <a:solidFill>
                <a:srgbClr val="000000"/>
              </a:solidFill>
              <a:latin typeface="Roboto"/>
              <a:ea typeface="Roboto"/>
            </a:endParaRPr>
          </a:p>
          <a:p>
            <a:pPr lvl="1">
              <a:buClr>
                <a:srgbClr val="000000"/>
              </a:buClr>
              <a:buSzPts val="2000"/>
            </a:pP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Temperature, air humidity, atmospheric pressure</a:t>
            </a:r>
            <a:endParaRPr lang="en-US" sz="14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844550" lvl="1" indent="-285750">
              <a:spcBef>
                <a:spcPts val="0"/>
              </a:spcBef>
              <a:buClr>
                <a:srgbClr val="000000"/>
              </a:buClr>
              <a:buSzPts val="2000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Espaço Reservado para Texto 1">
            <a:extLst>
              <a:ext uri="{FF2B5EF4-FFF2-40B4-BE49-F238E27FC236}">
                <a16:creationId xmlns="" xmlns:a16="http://schemas.microsoft.com/office/drawing/2014/main" id="{41202B6D-96B0-4241-A986-1F8B8F072B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sz="1600" dirty="0" err="1">
                <a:solidFill>
                  <a:srgbClr val="000000"/>
                </a:solidFill>
                <a:latin typeface="Roboto"/>
                <a:ea typeface="Roboto"/>
              </a:rPr>
              <a:t>Technological</a:t>
            </a:r>
            <a:r>
              <a:rPr lang="pt-BR" sz="1600" dirty="0">
                <a:solidFill>
                  <a:srgbClr val="000000"/>
                </a:solidFill>
                <a:latin typeface="Roboto"/>
                <a:ea typeface="Roboto"/>
              </a:rPr>
              <a:t> approach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4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5BD2DA24-35DB-406D-8072-8A0CC216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01" y="1860332"/>
            <a:ext cx="866589" cy="6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95CB1406-67D4-4A39-94FD-90161109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98" y="1874682"/>
            <a:ext cx="810654" cy="25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ector de seta reta 39">
            <a:extLst>
              <a:ext uri="{FF2B5EF4-FFF2-40B4-BE49-F238E27FC236}">
                <a16:creationId xmlns="" xmlns:a16="http://schemas.microsoft.com/office/drawing/2014/main" id="{88034CEC-A310-4DAD-BA3A-96E72B02043D}"/>
              </a:ext>
            </a:extLst>
          </p:cNvPr>
          <p:cNvCxnSpPr/>
          <p:nvPr/>
        </p:nvCxnSpPr>
        <p:spPr>
          <a:xfrm>
            <a:off x="6473994" y="2473674"/>
            <a:ext cx="0" cy="165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C:\Users\rodrigoneves\Documents\Fluxogramas interSCity\ftp.png">
            <a:extLst>
              <a:ext uri="{FF2B5EF4-FFF2-40B4-BE49-F238E27FC236}">
                <a16:creationId xmlns="" xmlns:a16="http://schemas.microsoft.com/office/drawing/2014/main" id="{ABDA4957-21E9-4BF0-9570-B53C5095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99" y="2726720"/>
            <a:ext cx="607939" cy="3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1D936D0-96AE-470B-9555-1F3E0D3D8C55}"/>
              </a:ext>
            </a:extLst>
          </p:cNvPr>
          <p:cNvSpPr txBox="1"/>
          <p:nvPr/>
        </p:nvSpPr>
        <p:spPr>
          <a:xfrm>
            <a:off x="6557608" y="2436652"/>
            <a:ext cx="505869" cy="275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/>
              <a:t>WiFi</a:t>
            </a:r>
          </a:p>
        </p:txBody>
      </p:sp>
      <p:pic>
        <p:nvPicPr>
          <p:cNvPr id="13" name="Picture 13" descr="C:\Users\rodrigoneves\Documents\Fluxogramas interSCity\robo.png">
            <a:extLst>
              <a:ext uri="{FF2B5EF4-FFF2-40B4-BE49-F238E27FC236}">
                <a16:creationId xmlns="" xmlns:a16="http://schemas.microsoft.com/office/drawing/2014/main" id="{3E5B3DE5-36F1-426B-9283-4AE612B6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6821" y="3468958"/>
            <a:ext cx="559349" cy="3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rodrigoneves\Documents\Fluxogramas interSCity\pitao.png">
            <a:extLst>
              <a:ext uri="{FF2B5EF4-FFF2-40B4-BE49-F238E27FC236}">
                <a16:creationId xmlns="" xmlns:a16="http://schemas.microsoft.com/office/drawing/2014/main" id="{8F0B188B-3472-4E94-9B0C-4A2EF547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08" y="3440509"/>
            <a:ext cx="584833" cy="3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is 44">
            <a:extLst>
              <a:ext uri="{FF2B5EF4-FFF2-40B4-BE49-F238E27FC236}">
                <a16:creationId xmlns="" xmlns:a16="http://schemas.microsoft.com/office/drawing/2014/main" id="{00B15E9D-EB0A-41F6-BAB3-BDF45E79CD34}"/>
              </a:ext>
            </a:extLst>
          </p:cNvPr>
          <p:cNvSpPr/>
          <p:nvPr/>
        </p:nvSpPr>
        <p:spPr>
          <a:xfrm>
            <a:off x="6325570" y="3513229"/>
            <a:ext cx="318110" cy="1827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de seta reta 45">
            <a:extLst>
              <a:ext uri="{FF2B5EF4-FFF2-40B4-BE49-F238E27FC236}">
                <a16:creationId xmlns="" xmlns:a16="http://schemas.microsoft.com/office/drawing/2014/main" id="{E44FE43B-71D9-4E6A-BA12-13AAB308E4AB}"/>
              </a:ext>
            </a:extLst>
          </p:cNvPr>
          <p:cNvCxnSpPr/>
          <p:nvPr/>
        </p:nvCxnSpPr>
        <p:spPr>
          <a:xfrm>
            <a:off x="6544459" y="3202555"/>
            <a:ext cx="0" cy="211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46">
            <a:extLst>
              <a:ext uri="{FF2B5EF4-FFF2-40B4-BE49-F238E27FC236}">
                <a16:creationId xmlns="" xmlns:a16="http://schemas.microsoft.com/office/drawing/2014/main" id="{6F1FBBE7-BBB3-4834-AE27-9C98CA480E64}"/>
              </a:ext>
            </a:extLst>
          </p:cNvPr>
          <p:cNvCxnSpPr/>
          <p:nvPr/>
        </p:nvCxnSpPr>
        <p:spPr>
          <a:xfrm flipV="1">
            <a:off x="6361801" y="3179758"/>
            <a:ext cx="0" cy="210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5" descr="C:\Users\rodrigoneves\Documents\Fluxogramas interSCity\images.png">
            <a:extLst>
              <a:ext uri="{FF2B5EF4-FFF2-40B4-BE49-F238E27FC236}">
                <a16:creationId xmlns="" xmlns:a16="http://schemas.microsoft.com/office/drawing/2014/main" id="{0EECB9B5-BD63-4BA0-A7E7-B5669363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19" y="4117479"/>
            <a:ext cx="1358797" cy="2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ector de seta reta 48">
            <a:extLst>
              <a:ext uri="{FF2B5EF4-FFF2-40B4-BE49-F238E27FC236}">
                <a16:creationId xmlns="" xmlns:a16="http://schemas.microsoft.com/office/drawing/2014/main" id="{5EC6CFA2-177B-417D-96E6-EDB805C5A1F7}"/>
              </a:ext>
            </a:extLst>
          </p:cNvPr>
          <p:cNvCxnSpPr/>
          <p:nvPr/>
        </p:nvCxnSpPr>
        <p:spPr>
          <a:xfrm>
            <a:off x="6466168" y="3751313"/>
            <a:ext cx="0" cy="266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50">
            <a:extLst>
              <a:ext uri="{FF2B5EF4-FFF2-40B4-BE49-F238E27FC236}">
                <a16:creationId xmlns="" xmlns:a16="http://schemas.microsoft.com/office/drawing/2014/main" id="{33B5313B-6B4D-48A9-B93B-8A9AA759B956}"/>
              </a:ext>
            </a:extLst>
          </p:cNvPr>
          <p:cNvCxnSpPr>
            <a:stCxn id="18" idx="3"/>
            <a:endCxn id="5" idx="1"/>
          </p:cNvCxnSpPr>
          <p:nvPr/>
        </p:nvCxnSpPr>
        <p:spPr>
          <a:xfrm>
            <a:off x="7148216" y="4233791"/>
            <a:ext cx="8816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4" descr="Uma imagem contendo texto, mapa, traçado&#10;&#10;Descrição gerada com muito alta confiança">
            <a:extLst>
              <a:ext uri="{FF2B5EF4-FFF2-40B4-BE49-F238E27FC236}">
                <a16:creationId xmlns="" xmlns:a16="http://schemas.microsoft.com/office/drawing/2014/main" id="{956C72EB-4525-4BDD-9EB9-62343DD73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059" y="1602456"/>
            <a:ext cx="1704975" cy="1667877"/>
          </a:xfrm>
          <a:prstGeom prst="rect">
            <a:avLst/>
          </a:prstGeom>
        </p:spPr>
      </p:pic>
      <p:cxnSp>
        <p:nvCxnSpPr>
          <p:cNvPr id="6" name="Conector: Curvo 5">
            <a:extLst>
              <a:ext uri="{FF2B5EF4-FFF2-40B4-BE49-F238E27FC236}">
                <a16:creationId xmlns="" xmlns:a16="http://schemas.microsoft.com/office/drawing/2014/main" id="{A6CFF4B5-7808-4BF3-8359-720B28EFF8CA}"/>
              </a:ext>
            </a:extLst>
          </p:cNvPr>
          <p:cNvCxnSpPr/>
          <p:nvPr/>
        </p:nvCxnSpPr>
        <p:spPr>
          <a:xfrm flipV="1">
            <a:off x="5190122" y="2201779"/>
            <a:ext cx="1109912" cy="4692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84" y="3921963"/>
            <a:ext cx="623656" cy="62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en-US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perspectives</a:t>
            </a:r>
            <a:endParaRPr sz="26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</a:rPr>
              <a:t>Infrastructure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</a:rPr>
              <a:t>to imp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rove air quality monitoring systems</a:t>
            </a:r>
            <a:endParaRPr lang="pt-BR" dirty="0"/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Information to decision support for feet replacement by Eletric</a:t>
            </a:r>
          </a:p>
          <a:p>
            <a:pPr marL="387350" indent="-285750" algn="just">
              <a:lnSpc>
                <a:spcPct val="114999"/>
              </a:lnSpc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Policies evaluation for restricting urban transport vehicles (</a:t>
            </a:r>
            <a:r>
              <a:rPr lang="pt-BR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i.e.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create exclusive region for electric vehicles</a:t>
            </a:r>
            <a:r>
              <a:rPr lang="pt-BR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)</a:t>
            </a:r>
            <a:endParaRPr lang="en-US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87350" indent="-285750" algn="just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endParaRPr lang="pt-BR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lang="pt-BR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5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81" y="1303043"/>
            <a:ext cx="4216842" cy="316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2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Smart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Environment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for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Sound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pollution</a:t>
            </a:r>
            <a:endParaRPr lang="pt-BR" sz="2600" b="1" dirty="0">
              <a:solidFill>
                <a:schemeClr val="accent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lnSpc>
                <a:spcPct val="114999"/>
              </a:lnSpc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Target: noise monitoring to increase quality of life by deployment intelligent public polices</a:t>
            </a:r>
            <a:endParaRPr lang="en-US" sz="16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101600" indent="0">
              <a:lnSpc>
                <a:spcPct val="114999"/>
              </a:lnSpc>
              <a:buClr>
                <a:srgbClr val="000000"/>
              </a:buClr>
              <a:buSzPts val="2000"/>
              <a:buNone/>
            </a:pPr>
            <a:endParaRPr lang="en-US" sz="16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387350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Main Parameters</a:t>
            </a:r>
            <a:endParaRPr lang="en-US" sz="18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882650" lvl="1" indent="-285750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600" i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Audio, pluviometry</a:t>
            </a:r>
          </a:p>
          <a:p>
            <a:pPr marL="844550" lvl="1" indent="-285750">
              <a:spcBef>
                <a:spcPts val="0"/>
              </a:spcBef>
              <a:buClr>
                <a:srgbClr val="000000"/>
              </a:buClr>
              <a:buSzPts val="2000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Espaço Reservado para Texto 1">
            <a:extLst>
              <a:ext uri="{FF2B5EF4-FFF2-40B4-BE49-F238E27FC236}">
                <a16:creationId xmlns="" xmlns:a16="http://schemas.microsoft.com/office/drawing/2014/main" id="{41202B6D-96B0-4241-A986-1F8B8F072B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sz="1600" dirty="0" err="1">
                <a:solidFill>
                  <a:srgbClr val="000000"/>
                </a:solidFill>
                <a:latin typeface="Roboto"/>
                <a:ea typeface="Roboto"/>
              </a:rPr>
              <a:t>Technological</a:t>
            </a:r>
            <a:r>
              <a:rPr lang="pt-BR" sz="1600" dirty="0">
                <a:solidFill>
                  <a:srgbClr val="000000"/>
                </a:solidFill>
                <a:latin typeface="Roboto"/>
                <a:ea typeface="Roboto"/>
              </a:rPr>
              <a:t> approach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6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Conector: Curvo 5">
            <a:extLst>
              <a:ext uri="{FF2B5EF4-FFF2-40B4-BE49-F238E27FC236}">
                <a16:creationId xmlns="" xmlns:a16="http://schemas.microsoft.com/office/drawing/2014/main" id="{A6CFF4B5-7808-4BF3-8359-720B28EFF8CA}"/>
              </a:ext>
            </a:extLst>
          </p:cNvPr>
          <p:cNvCxnSpPr/>
          <p:nvPr/>
        </p:nvCxnSpPr>
        <p:spPr>
          <a:xfrm flipV="1">
            <a:off x="5398151" y="2093661"/>
            <a:ext cx="1109912" cy="4692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4" name="Grupo 23"/>
          <p:cNvGrpSpPr/>
          <p:nvPr/>
        </p:nvGrpSpPr>
        <p:grpSpPr>
          <a:xfrm>
            <a:off x="5872013" y="1808407"/>
            <a:ext cx="2335124" cy="2559616"/>
            <a:chOff x="5360940" y="220031"/>
            <a:chExt cx="3630508" cy="4595781"/>
          </a:xfrm>
        </p:grpSpPr>
        <p:pic>
          <p:nvPicPr>
            <p:cNvPr id="25" name="Picture 15" descr="C:\Users\rodrigoneves\Documents\Fluxogramas interSCity\image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612" y="3147824"/>
              <a:ext cx="1924179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Conector de seta reta 25"/>
            <p:cNvCxnSpPr/>
            <p:nvPr/>
          </p:nvCxnSpPr>
          <p:spPr>
            <a:xfrm>
              <a:off x="6405250" y="1892689"/>
              <a:ext cx="1" cy="10633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657" y="440815"/>
              <a:ext cx="1606350" cy="1606350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189" y="220031"/>
              <a:ext cx="1800259" cy="1009946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940" y="4230794"/>
              <a:ext cx="2068320" cy="585018"/>
            </a:xfrm>
            <a:prstGeom prst="rect">
              <a:avLst/>
            </a:prstGeom>
          </p:spPr>
        </p:pic>
        <p:cxnSp>
          <p:nvCxnSpPr>
            <p:cNvPr id="30" name="Conector de seta reta 29"/>
            <p:cNvCxnSpPr/>
            <p:nvPr/>
          </p:nvCxnSpPr>
          <p:spPr>
            <a:xfrm>
              <a:off x="6391348" y="3667088"/>
              <a:ext cx="7504" cy="4601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tângulo 4"/>
          <p:cNvSpPr/>
          <p:nvPr/>
        </p:nvSpPr>
        <p:spPr>
          <a:xfrm>
            <a:off x="6745349" y="2759644"/>
            <a:ext cx="558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WiFi</a:t>
            </a:r>
          </a:p>
          <a:p>
            <a:r>
              <a:rPr lang="pt-BR" sz="1000" dirty="0"/>
              <a:t>3G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30" y="2120074"/>
            <a:ext cx="776420" cy="164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26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perspectives</a:t>
            </a:r>
            <a:endParaRPr sz="26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Graphic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representation of the </a:t>
            </a: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noise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level distribution and the sound waves propagation in a given region for a defined period.</a:t>
            </a:r>
          </a:p>
          <a:p>
            <a:pPr marL="844550" lvl="1" indent="-285750" algn="just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Barulhômetro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pt-BR" sz="1600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3"/>
              </a:rPr>
              <a:t>https://barulhometro.com.br/</a:t>
            </a:r>
            <a:r>
              <a:rPr lang="en-US" sz="16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18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Waiting mayor decision to deployment</a:t>
            </a:r>
            <a:endParaRPr lang="en-US"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7350" indent="-285750" algn="just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endParaRPr lang="pt-BR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lang="pt-BR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7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50" y="1318438"/>
            <a:ext cx="4324259" cy="300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Smart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Environment</a:t>
            </a:r>
            <a:r>
              <a:rPr lang="pt-BR" sz="2600" b="1" dirty="0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 for Natural </a:t>
            </a:r>
            <a:r>
              <a:rPr lang="pt-BR" sz="2600" b="1" dirty="0" err="1">
                <a:solidFill>
                  <a:schemeClr val="accent5"/>
                </a:solidFill>
                <a:latin typeface="Roboto"/>
                <a:ea typeface="Roboto"/>
                <a:cs typeface="Roboto"/>
              </a:rPr>
              <a:t>Disasters</a:t>
            </a:r>
            <a:endParaRPr lang="pt-BR" sz="2600" b="1" dirty="0">
              <a:solidFill>
                <a:schemeClr val="accent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1269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lnSpc>
                <a:spcPct val="114999"/>
              </a:lnSpc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Target:</a:t>
            </a:r>
            <a:endParaRPr lang="pt-BR" dirty="0">
              <a:sym typeface="Roboto"/>
            </a:endParaRPr>
          </a:p>
          <a:p>
            <a:pPr lvl="1">
              <a:lnSpc>
                <a:spcPct val="114999"/>
              </a:lnSpc>
              <a:buClr>
                <a:srgbClr val="000000"/>
              </a:buClr>
              <a:buSzPts val="2000"/>
            </a:pP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For flooding: river flow and level to avoid economic damage and loss of life.</a:t>
            </a:r>
            <a:endParaRPr lang="en-US" sz="1400" dirty="0">
              <a:solidFill>
                <a:srgbClr val="000000"/>
              </a:solidFill>
              <a:latin typeface="Roboto"/>
              <a:ea typeface="Roboto"/>
            </a:endParaRPr>
          </a:p>
          <a:p>
            <a:pPr lvl="1">
              <a:lnSpc>
                <a:spcPct val="114999"/>
              </a:lnSpc>
              <a:buClr>
                <a:srgbClr val="000000"/>
              </a:buClr>
              <a:buSzPts val="2000"/>
            </a:pP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For landslide: rainfall data and </a:t>
            </a:r>
            <a:r>
              <a:rPr lang="en-US" sz="14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displacement data.</a:t>
            </a:r>
            <a:endParaRPr lang="en-US" sz="1400" dirty="0">
              <a:solidFill>
                <a:srgbClr val="000000"/>
              </a:solidFill>
              <a:latin typeface="Roboto"/>
              <a:ea typeface="Roboto"/>
            </a:endParaRPr>
          </a:p>
          <a:p>
            <a:pPr marL="387350">
              <a:buClr>
                <a:srgbClr val="000000"/>
              </a:buClr>
              <a:buSzPts val="2000"/>
            </a:pPr>
            <a:r>
              <a:rPr lang="en-US" sz="1800" dirty="0" smtClean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Main 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parameters </a:t>
            </a:r>
            <a:endParaRPr lang="en-US" dirty="0">
              <a:solidFill>
                <a:srgbClr val="000000"/>
              </a:solidFill>
              <a:latin typeface="Roboto"/>
              <a:ea typeface="Roboto"/>
            </a:endParaRPr>
          </a:p>
          <a:p>
            <a:pPr lvl="1">
              <a:lnSpc>
                <a:spcPct val="114999"/>
              </a:lnSpc>
              <a:buClr>
                <a:srgbClr val="000000"/>
              </a:buClr>
              <a:buSzPts val="2000"/>
            </a:pP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for f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looding</a:t>
            </a:r>
            <a:r>
              <a:rPr lang="en-US" sz="14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i="1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movement</a:t>
            </a:r>
            <a:r>
              <a:rPr lang="en-US" i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pluviometry, air humidity, river flow and level data</a:t>
            </a: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lvl="1">
              <a:lnSpc>
                <a:spcPct val="114999"/>
              </a:lnSpc>
              <a:buClr>
                <a:srgbClr val="000000"/>
              </a:buClr>
              <a:buSzPts val="2000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landslide: </a:t>
            </a:r>
            <a:r>
              <a:rPr lang="en-US" i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pluviometry, </a:t>
            </a:r>
            <a:r>
              <a:rPr lang="en-US" i="1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movement, </a:t>
            </a:r>
            <a:r>
              <a:rPr lang="en-US" i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temperature, air humidity, atmospheric pressure</a:t>
            </a: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844550" lvl="1" indent="-285750">
              <a:buClr>
                <a:srgbClr val="000000"/>
              </a:buClr>
              <a:buSzPts val="2000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44550" lvl="1" indent="-285750">
              <a:spcBef>
                <a:spcPts val="0"/>
              </a:spcBef>
              <a:buClr>
                <a:srgbClr val="000000"/>
              </a:buClr>
              <a:buSzPts val="2000"/>
            </a:pP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Espaço Reservado para Texto 1">
            <a:extLst>
              <a:ext uri="{FF2B5EF4-FFF2-40B4-BE49-F238E27FC236}">
                <a16:creationId xmlns="" xmlns:a16="http://schemas.microsoft.com/office/drawing/2014/main" id="{41202B6D-96B0-4241-A986-1F8B8F072B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sz="1600" dirty="0" err="1">
                <a:solidFill>
                  <a:srgbClr val="000000"/>
                </a:solidFill>
                <a:latin typeface="Roboto"/>
                <a:ea typeface="Roboto"/>
              </a:rPr>
              <a:t>Technological</a:t>
            </a:r>
            <a:r>
              <a:rPr lang="pt-BR" sz="1600" dirty="0">
                <a:solidFill>
                  <a:srgbClr val="000000"/>
                </a:solidFill>
                <a:latin typeface="Roboto"/>
                <a:ea typeface="Roboto"/>
              </a:rPr>
              <a:t> approach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8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tângulo 4"/>
          <p:cNvSpPr/>
          <p:nvPr/>
        </p:nvSpPr>
        <p:spPr>
          <a:xfrm>
            <a:off x="6745349" y="2759644"/>
            <a:ext cx="558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00" dirty="0"/>
          </a:p>
        </p:txBody>
      </p:sp>
      <p:grpSp>
        <p:nvGrpSpPr>
          <p:cNvPr id="17" name="Grupo 16"/>
          <p:cNvGrpSpPr/>
          <p:nvPr/>
        </p:nvGrpSpPr>
        <p:grpSpPr>
          <a:xfrm>
            <a:off x="6915327" y="1841257"/>
            <a:ext cx="1738284" cy="3089895"/>
            <a:chOff x="4784141" y="192707"/>
            <a:chExt cx="4284784" cy="6557616"/>
          </a:xfrm>
        </p:grpSpPr>
        <p:pic>
          <p:nvPicPr>
            <p:cNvPr id="18" name="Picture 10" descr="C:\Users\rodrigoneves\Documents\Fluxogramas interSCity\image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51" y="3270924"/>
              <a:ext cx="1835709" cy="102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rodrigoneves\Documents\Fluxogramas interSCity\iot-lora-alliance-logo.svg_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509" y="2357229"/>
              <a:ext cx="844196" cy="84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C:\Users\rodrigoneves\Documents\Fluxogramas interSCity\Captur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631" y="757627"/>
              <a:ext cx="1519319" cy="432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rodrigoneves\Documents\Fluxogramas interSCity\Microchip-logo-3B9CBB9F80-seeklogo.co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954" y="192707"/>
              <a:ext cx="921987" cy="56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832" y="934299"/>
              <a:ext cx="1227168" cy="1403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 descr="C:\Users\rodrigoneves\Documents\Fluxogramas interSCity\pycomLogoGoInventGrey19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757627"/>
              <a:ext cx="1400581" cy="291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ector de seta reta 30"/>
            <p:cNvCxnSpPr/>
            <p:nvPr/>
          </p:nvCxnSpPr>
          <p:spPr>
            <a:xfrm flipH="1">
              <a:off x="7038955" y="2170371"/>
              <a:ext cx="18307" cy="11797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7" descr="C:\Users\rodrigoneves\Documents\Fluxogramas interSCity\rout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128" y="3426012"/>
              <a:ext cx="717822" cy="71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5" descr="C:\Users\rodrigoneves\Documents\Fluxogramas interSCity\images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141" y="5027971"/>
              <a:ext cx="192418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Conector de seta reta 33"/>
            <p:cNvCxnSpPr>
              <a:endCxn id="33" idx="0"/>
            </p:cNvCxnSpPr>
            <p:nvPr/>
          </p:nvCxnSpPr>
          <p:spPr>
            <a:xfrm flipH="1">
              <a:off x="5746231" y="4267627"/>
              <a:ext cx="1292724" cy="760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Mais 34"/>
            <p:cNvSpPr/>
            <p:nvPr/>
          </p:nvSpPr>
          <p:spPr>
            <a:xfrm>
              <a:off x="6811833" y="3586901"/>
              <a:ext cx="450472" cy="396044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141" y="6165304"/>
              <a:ext cx="2068320" cy="585019"/>
            </a:xfrm>
            <a:prstGeom prst="rect">
              <a:avLst/>
            </a:prstGeom>
          </p:spPr>
        </p:pic>
        <p:cxnSp>
          <p:nvCxnSpPr>
            <p:cNvPr id="37" name="Conector de seta reta 36"/>
            <p:cNvCxnSpPr/>
            <p:nvPr/>
          </p:nvCxnSpPr>
          <p:spPr>
            <a:xfrm flipH="1">
              <a:off x="6015006" y="5532027"/>
              <a:ext cx="515" cy="5135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5067343" y="2176194"/>
            <a:ext cx="2238292" cy="1943400"/>
            <a:chOff x="625765" y="195122"/>
            <a:chExt cx="4574791" cy="3343788"/>
          </a:xfrm>
        </p:grpSpPr>
        <p:cxnSp>
          <p:nvCxnSpPr>
            <p:cNvPr id="39" name="Conector de seta reta 38"/>
            <p:cNvCxnSpPr>
              <a:endCxn id="33" idx="0"/>
            </p:cNvCxnSpPr>
            <p:nvPr/>
          </p:nvCxnSpPr>
          <p:spPr>
            <a:xfrm>
              <a:off x="1297150" y="1696628"/>
              <a:ext cx="3903406" cy="18422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/>
            <p:cNvSpPr txBox="1"/>
            <p:nvPr/>
          </p:nvSpPr>
          <p:spPr>
            <a:xfrm>
              <a:off x="625765" y="195122"/>
              <a:ext cx="2133969" cy="409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 err="1"/>
                <a:t>Scraping</a:t>
              </a:r>
              <a:r>
                <a:rPr lang="pt-BR" sz="1000" dirty="0"/>
                <a:t> BOT</a:t>
              </a:r>
            </a:p>
          </p:txBody>
        </p:sp>
        <p:pic>
          <p:nvPicPr>
            <p:cNvPr id="41" name="Picture 14" descr="C:\Users\rodrigoneves\Documents\Fluxogramas interSCity\pita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10" y="1282541"/>
              <a:ext cx="414088" cy="41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:\Users\rodrigoneves\Documents\Fluxogramas interSCity\frankbot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65" y="581867"/>
              <a:ext cx="1568589" cy="108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rodrigoneves\Documents\Fluxogramas interSCity\CETESB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879" y="195122"/>
              <a:ext cx="1305129" cy="97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ector de seta reta 44"/>
            <p:cNvCxnSpPr/>
            <p:nvPr/>
          </p:nvCxnSpPr>
          <p:spPr>
            <a:xfrm>
              <a:off x="2621823" y="836712"/>
              <a:ext cx="5040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 flipH="1">
              <a:off x="2286398" y="1056303"/>
              <a:ext cx="5040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Imagem 4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641" y="1173969"/>
              <a:ext cx="695607" cy="878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37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pt-BR" sz="2600" b="1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r>
              <a:rPr lang="pt-BR" sz="26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b="1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expected</a:t>
            </a:r>
            <a:endParaRPr sz="2600" b="1" err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8843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Historical </a:t>
            </a: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(1937-2020) to analysis values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that trigger landslides and floods. </a:t>
            </a:r>
            <a:endParaRPr lang="en-US" sz="2000" dirty="0" smtClea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7350" indent="-285750" algn="just">
              <a:buClr>
                <a:srgbClr val="000000"/>
              </a:buClr>
              <a:buSzPts val="2000"/>
            </a:pP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Predict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real-time detect 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natural disasters avoiding economic damage and loss of life;</a:t>
            </a:r>
          </a:p>
          <a:p>
            <a:pPr marL="387350" indent="-285750" algn="just">
              <a:buClr>
                <a:srgbClr val="000000"/>
              </a:buClr>
              <a:buSzPts val="2000"/>
            </a:pPr>
            <a:endParaRPr lang="en-US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7350" indent="-285750" algn="just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endParaRPr lang="pt-BR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8800" lvl="1" indent="0"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endParaRPr lang="pt-BR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1"/>
              <a:t>9</a:t>
            </a:fld>
            <a:endParaRPr sz="1200" b="1"/>
          </a:p>
        </p:txBody>
      </p:sp>
      <p:sp>
        <p:nvSpPr>
          <p:cNvPr id="86" name="Google Shape;86;p16"/>
          <p:cNvSpPr/>
          <p:nvPr/>
        </p:nvSpPr>
        <p:spPr>
          <a:xfrm>
            <a:off x="10100" y="934775"/>
            <a:ext cx="7914600" cy="2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12" y="1754372"/>
            <a:ext cx="5290288" cy="297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684</Words>
  <Application>Microsoft Office PowerPoint</Application>
  <PresentationFormat>Apresentação na tela (16:9)</PresentationFormat>
  <Paragraphs>144</Paragraphs>
  <Slides>18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Roboto</vt:lpstr>
      <vt:lpstr>Simple Light</vt:lpstr>
      <vt:lpstr>Apresentação do PowerPoint</vt:lpstr>
      <vt:lpstr>Introduction</vt:lpstr>
      <vt:lpstr>Agenda and Challenges to Smart Environment</vt:lpstr>
      <vt:lpstr>Smart Environment for Air pollution</vt:lpstr>
      <vt:lpstr>Results and perspectives</vt:lpstr>
      <vt:lpstr>Smart Environment for Sound pollution</vt:lpstr>
      <vt:lpstr>Results and perspectives</vt:lpstr>
      <vt:lpstr>Smart Environment for Natural Disasters</vt:lpstr>
      <vt:lpstr>Results expected</vt:lpstr>
      <vt:lpstr>COVID  Worldwide Biologic Natural disaster</vt:lpstr>
      <vt:lpstr>COVID-19 Crisis Control Center – São Paulo </vt:lpstr>
      <vt:lpstr>COVID-19 Crisis Control Center – São Paulo </vt:lpstr>
      <vt:lpstr>InterSCity supporting São Paulo Control Center</vt:lpstr>
      <vt:lpstr>InterSCity supporting São Paulo Control Center</vt:lpstr>
      <vt:lpstr>Results and perspectives</vt:lpstr>
      <vt:lpstr>Results and perspectives</vt:lpstr>
      <vt:lpstr>Conclusions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Igor Cunha Teixeira</dc:creator>
  <cp:lastModifiedBy>Alessandro Santiago dos Santos</cp:lastModifiedBy>
  <cp:revision>110</cp:revision>
  <dcterms:modified xsi:type="dcterms:W3CDTF">2020-06-12T18:11:56Z</dcterms:modified>
</cp:coreProperties>
</file>